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47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8681288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76672"/>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16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15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16</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smtClean="0">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 жаңбыр</a:t>
            </a:r>
            <a:r>
              <a:rPr lang="ru-RU" sz="1100" dirty="0" err="1">
                <a:latin typeface="Times New Roman" pitchFamily="18" charset="0"/>
                <a:cs typeface="Times New Roman" pitchFamily="18" charset="0"/>
              </a:rPr>
              <a:t>, найзағай,</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бұршақ</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солтүстік-батыстан </a:t>
            </a:r>
            <a:r>
              <a:rPr lang="kk-KZ" sz="1100" dirty="0">
                <a:latin typeface="Times New Roman" pitchFamily="18" charset="0"/>
                <a:cs typeface="Times New Roman" pitchFamily="18" charset="0"/>
              </a:rPr>
              <a:t>жел соғады, күші 9-14, күндіз екпіні 15-20 м/с. Ауа температурасы түнде </a:t>
            </a:r>
            <a:r>
              <a:rPr lang="kk-KZ" sz="1100" dirty="0" smtClean="0">
                <a:latin typeface="Times New Roman" pitchFamily="18" charset="0"/>
                <a:cs typeface="Times New Roman" pitchFamily="18" charset="0"/>
              </a:rPr>
              <a:t>13-15,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22-24 </a:t>
            </a:r>
            <a:r>
              <a:rPr lang="kk-KZ" sz="1100" dirty="0">
                <a:latin typeface="Times New Roman" pitchFamily="18" charset="0"/>
                <a:cs typeface="Times New Roman" pitchFamily="18" charset="0"/>
              </a:rPr>
              <a:t>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17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16</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17</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найзағай.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9-14 м/с. Ауа температурасы 13-15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16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17</a:t>
            </a:r>
            <a:r>
              <a:rPr lang="ru-RU"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16711</TotalTime>
  <Words>559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6596</cp:revision>
  <cp:lastPrinted>2021-07-01T03:56:27Z</cp:lastPrinted>
  <dcterms:created xsi:type="dcterms:W3CDTF">2018-03-27T06:03:00Z</dcterms:created>
  <dcterms:modified xsi:type="dcterms:W3CDTF">2025-07-15T07:32:06Z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