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01966788"/>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10057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5</a:t>
            </a:r>
            <a:r>
              <a:rPr lang="kk-KZ" sz="1200" b="1" dirty="0" smtClean="0">
                <a:latin typeface="Times New Roman" panose="02020603050405020304" pitchFamily="18" charset="0"/>
                <a:cs typeface="Times New Roman" panose="02020603050405020304" pitchFamily="18" charset="0"/>
              </a:rPr>
              <a:t>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соғатын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оңтүстік-батысқа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2-7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28-30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algn="just">
              <a:tabLst>
                <a:tab pos="3411538" algn="l"/>
              </a:tabLst>
            </a:pP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a:t>
            </a:r>
            <a:r>
              <a:rPr lang="kk-KZ" altLang="ru-RU" sz="1150" b="1" dirty="0">
                <a:latin typeface="Times New Roman" panose="02020603050405020304" pitchFamily="18" charset="0"/>
                <a:cs typeface="Times New Roman" panose="02020603050405020304" pitchFamily="18" charset="0"/>
              </a:rPr>
              <a:t>7</a:t>
            </a:r>
            <a:r>
              <a:rPr lang="kk-KZ"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a:t>
            </a:r>
            <a:r>
              <a:rPr lang="kk-KZ" sz="1150" b="1" dirty="0">
                <a:latin typeface="Times New Roman" panose="02020603050405020304" pitchFamily="18" charset="0"/>
                <a:cs typeface="Times New Roman" panose="02020603050405020304" pitchFamily="18" charset="0"/>
              </a:rPr>
              <a:t>6</a:t>
            </a:r>
            <a:r>
              <a:rPr lang="kk-KZ" sz="1150" b="1" dirty="0" smtClean="0">
                <a:latin typeface="Times New Roman" panose="02020603050405020304" pitchFamily="18" charset="0"/>
                <a:cs typeface="Times New Roman" panose="02020603050405020304" pitchFamily="18" charset="0"/>
              </a:rPr>
              <a:t>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a:t>
            </a:r>
            <a:r>
              <a:rPr lang="kk-KZ" sz="1150" b="1" dirty="0">
                <a:latin typeface="Times New Roman" panose="02020603050405020304" pitchFamily="18" charset="0"/>
                <a:cs typeface="Times New Roman" panose="02020603050405020304" pitchFamily="18" charset="0"/>
              </a:rPr>
              <a:t>7</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жел соғады, күші </a:t>
            </a:r>
            <a:r>
              <a:rPr lang="kk-KZ" altLang="ru-RU" sz="1200" dirty="0">
                <a:latin typeface="Times New Roman" panose="02020603050405020304" pitchFamily="18" charset="0"/>
                <a:cs typeface="Times New Roman" panose="02020603050405020304" pitchFamily="18" charset="0"/>
              </a:rPr>
              <a:t>9-14 м/с, екпіні 15-20 м/с. Ауа температурасы түнде 17-19 жылы</a:t>
            </a:r>
            <a:r>
              <a:rPr lang="kk-KZ" alt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7203702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1.696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0.911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1764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0.314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26693</TotalTime>
  <Words>609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4921</cp:revision>
  <cp:lastPrinted>2021-07-01T07:38:07Z</cp:lastPrinted>
  <dcterms:created xsi:type="dcterms:W3CDTF">2018-03-27T06:03:00Z</dcterms:created>
  <dcterms:modified xsi:type="dcterms:W3CDTF">2025-07-15T07:17:48Z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