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716"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949326831"/>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943050757"/>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70</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0,436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0,282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545</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0,109</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15 шілде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8518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16 шілде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15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16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Көшпелі </a:t>
            </a:r>
            <a:r>
              <a:rPr lang="kk-KZ" sz="1200" kern="1400" dirty="0">
                <a:latin typeface="Times New Roman"/>
                <a:ea typeface="Times New Roman"/>
              </a:rPr>
              <a:t>бұлтты, күндіз жаңбыр, найзағай. Солтүстік-батыстан оңтүстік-батысқа ауысып жел соғады, күші  түнде 1-6, күндіз 7-12 м/с. Ауа температурасы түнде 23-25 жылы, күндіз 34-36 градус қатты ыстық</a:t>
            </a:r>
            <a:r>
              <a:rPr lang="kk-KZ" sz="1200" kern="1400" dirty="0" smtClean="0">
                <a:latin typeface="Times New Roman"/>
                <a:ea typeface="Times New Roman"/>
              </a:rPr>
              <a:t>.</a:t>
            </a: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16</a:t>
            </a:r>
            <a:r>
              <a:rPr lang="kk-KZ" altLang="ru-RU" sz="1150" b="1" dirty="0" smtClean="0">
                <a:latin typeface="Times New Roman" pitchFamily="18" charset="0"/>
                <a:cs typeface="Times New Roman" pitchFamily="18" charset="0"/>
              </a:rPr>
              <a:t> шілде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17 </a:t>
            </a:r>
            <a:r>
              <a:rPr lang="ru-RU" altLang="ru-RU" sz="1150" b="1" dirty="0" err="1" smtClean="0">
                <a:latin typeface="Times New Roman" pitchFamily="18" charset="0"/>
                <a:cs typeface="Times New Roman" pitchFamily="18" charset="0"/>
              </a:rPr>
              <a:t>шілде</a:t>
            </a:r>
            <a:endParaRPr lang="en-US" altLang="ru-RU" sz="1150" b="1" dirty="0" smtClean="0">
              <a:latin typeface="Times New Roman" pitchFamily="18" charset="0"/>
              <a:cs typeface="Times New Roman" pitchFamily="18" charset="0"/>
            </a:endParaRPr>
          </a:p>
          <a:p>
            <a:pPr algn="ctr" eaLnBrk="1" hangingPunct="1"/>
            <a:r>
              <a:rPr lang="ru-RU" altLang="ru-RU" sz="1150" b="1"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Көшпелі бұлтты, аздаған жаңбыр, найзағай</a:t>
            </a:r>
            <a:r>
              <a:rPr lang="kk-KZ" sz="1200" kern="1400" dirty="0" smtClean="0">
                <a:latin typeface="Times New Roman"/>
                <a:ea typeface="Times New Roman"/>
              </a:rPr>
              <a:t>. Батыстан </a:t>
            </a:r>
            <a:r>
              <a:rPr lang="kk-KZ" sz="1200" kern="1400" dirty="0" smtClean="0">
                <a:latin typeface="Times New Roman"/>
                <a:ea typeface="Times New Roman"/>
              </a:rPr>
              <a:t>жел соғады, күші </a:t>
            </a:r>
            <a:r>
              <a:rPr lang="kk-KZ" sz="1200" kern="1400" dirty="0" smtClean="0">
                <a:latin typeface="Times New Roman"/>
                <a:ea typeface="Times New Roman"/>
              </a:rPr>
              <a:t>1-6 </a:t>
            </a:r>
            <a:r>
              <a:rPr lang="kk-KZ" sz="1200" kern="1400" dirty="0" smtClean="0">
                <a:latin typeface="Times New Roman"/>
                <a:ea typeface="Times New Roman"/>
              </a:rPr>
              <a:t>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23-25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prstClr val="black"/>
                </a:solidFill>
                <a:latin typeface="Times New Roman" panose="02020603050405020304" pitchFamily="18" charset="0"/>
                <a:cs typeface="Times New Roman" panose="02020603050405020304" pitchFamily="18" charset="0"/>
              </a:rPr>
              <a:t>түнде 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28856</TotalTime>
  <Words>586</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4748</cp:revision>
  <cp:lastPrinted>2023-02-06T06:57:51Z</cp:lastPrinted>
  <dcterms:created xsi:type="dcterms:W3CDTF">2018-03-27T06:03:00Z</dcterms:created>
  <dcterms:modified xsi:type="dcterms:W3CDTF">2025-07-15T07:15:12Z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