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3614813"/>
              </p:ext>
            </p:extLst>
          </p:nvPr>
        </p:nvGraphicFramePr>
        <p:xfrm>
          <a:off x="307975" y="2588895"/>
          <a:ext cx="4465638" cy="411448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3129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5</a:t>
            </a:r>
            <a:r>
              <a:rPr lang="kk-KZ" sz="1200" b="1" dirty="0" smtClean="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жел соғады0 күші 7-12</a:t>
            </a:r>
            <a:r>
              <a:rPr lang="kk-KZ" altLang="ru-RU" sz="1200" dirty="0">
                <a:latin typeface="Times New Roman" panose="02020603050405020304" pitchFamily="18" charset="0"/>
                <a:cs typeface="Times New Roman" panose="02020603050405020304" pitchFamily="18" charset="0"/>
              </a:rPr>
              <a:t>, күндіз екпіні 15-18 м/с. Ауа температурасы түнде 18-20 жылы, күндіз қатты ыстық 34-36 градус.</a:t>
            </a:r>
            <a:endParaRPr lang="kk-KZ" altLang="ru-RU" sz="1200" dirty="0" smtClean="0">
              <a:latin typeface="Times New Roman" panose="02020603050405020304" pitchFamily="18" charset="0"/>
              <a:cs typeface="Times New Roman" panose="02020603050405020304" pitchFamily="18" charset="0"/>
            </a:endParaRPr>
          </a:p>
          <a:p>
            <a:pPr algn="just"/>
            <a:r>
              <a:rPr lang="kk-KZ"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7</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a:t>
            </a:r>
            <a:r>
              <a:rPr lang="kk-KZ" sz="1150" b="1" dirty="0">
                <a:latin typeface="Times New Roman" panose="02020603050405020304" pitchFamily="18" charset="0"/>
                <a:cs typeface="Times New Roman" panose="02020603050405020304" pitchFamily="18" charset="0"/>
              </a:rPr>
              <a:t>6</a:t>
            </a:r>
            <a:r>
              <a:rPr lang="kk-KZ" sz="1150" b="1" dirty="0" smtClean="0">
                <a:latin typeface="Times New Roman" panose="02020603050405020304" pitchFamily="18" charset="0"/>
                <a:cs typeface="Times New Roman" panose="02020603050405020304" pitchFamily="18" charset="0"/>
              </a:rPr>
              <a:t>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a:t>
            </a:r>
            <a:r>
              <a:rPr lang="kk-KZ" sz="1150" b="1" dirty="0">
                <a:latin typeface="Times New Roman" panose="02020603050405020304" pitchFamily="18" charset="0"/>
                <a:cs typeface="Times New Roman" panose="02020603050405020304" pitchFamily="18" charset="0"/>
              </a:rPr>
              <a:t>7</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a:t>
            </a:r>
            <a:r>
              <a:rPr lang="kk-KZ" altLang="ru-RU" sz="1200" dirty="0">
                <a:latin typeface="Times New Roman" panose="02020603050405020304" pitchFamily="18" charset="0"/>
                <a:cs typeface="Times New Roman" panose="02020603050405020304" pitchFamily="18" charset="0"/>
              </a:rPr>
              <a:t>, батыстан </a:t>
            </a:r>
            <a:r>
              <a:rPr lang="kk-KZ" altLang="ru-RU" sz="1200" dirty="0" smtClean="0">
                <a:latin typeface="Times New Roman" panose="02020603050405020304" pitchFamily="18" charset="0"/>
                <a:cs typeface="Times New Roman" panose="02020603050405020304" pitchFamily="18" charset="0"/>
              </a:rPr>
              <a:t>жел соғады, күші 9-14 </a:t>
            </a:r>
            <a:r>
              <a:rPr lang="kk-KZ" altLang="ru-RU" sz="1200" dirty="0">
                <a:latin typeface="Times New Roman" panose="02020603050405020304" pitchFamily="18" charset="0"/>
                <a:cs typeface="Times New Roman" panose="02020603050405020304" pitchFamily="18" charset="0"/>
              </a:rPr>
              <a:t>м/с. Ауа температурасы түнде 18-20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4939243"/>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25080</TotalTime>
  <Words>511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4722</cp:revision>
  <cp:lastPrinted>2021-07-01T07:38:07Z</cp:lastPrinted>
  <dcterms:created xsi:type="dcterms:W3CDTF">2018-03-27T06:03:00Z</dcterms:created>
  <dcterms:modified xsi:type="dcterms:W3CDTF">2025-07-15T07:01:48Z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