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114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2003538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№196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4522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19389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16</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15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16</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солтүстік-шығыстан</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29-31°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17</a:t>
            </a:r>
            <a:r>
              <a:rPr lang="kk-KZ" altLang="ru-RU" sz="1200" b="1" dirty="0">
                <a:latin typeface="Times New Roman" pitchFamily="18" charset="0"/>
                <a:cs typeface="Times New Roman" pitchFamily="18" charset="0"/>
              </a:rPr>
              <a:t> 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anose="02020603050405020304" pitchFamily="18" charset="0"/>
                <a:cs typeface="Times New Roman" panose="02020603050405020304" pitchFamily="18" charset="0"/>
              </a:rPr>
              <a:t>16</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17</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80466774"/>
              </p:ext>
            </p:extLst>
          </p:nvPr>
        </p:nvGraphicFramePr>
        <p:xfrm>
          <a:off x="5058964"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1,363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1629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0,479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0,266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0,199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15" name="TextBox 13"/>
          <p:cNvSpPr txBox="1"/>
          <p:nvPr/>
        </p:nvSpPr>
        <p:spPr>
          <a:xfrm>
            <a:off x="5044850" y="213285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smtClean="0">
                <a:solidFill>
                  <a:prstClr val="black"/>
                </a:solidFill>
                <a:latin typeface="Times New Roman" panose="02020603050405020304" pitchFamily="18" charset="0"/>
                <a:cs typeface="Times New Roman" panose="02020603050405020304" pitchFamily="18" charset="0"/>
              </a:rPr>
              <a:t>1</a:t>
            </a:r>
            <a:r>
              <a:rPr lang="kk-KZ" sz="1200" dirty="0">
                <a:solidFill>
                  <a:prstClr val="black"/>
                </a:solidFill>
                <a:latin typeface="Times New Roman" panose="02020603050405020304" pitchFamily="18" charset="0"/>
                <a:cs typeface="Times New Roman" panose="02020603050405020304" pitchFamily="18" charset="0"/>
              </a:rPr>
              <a:t>6</a:t>
            </a:r>
            <a:r>
              <a:rPr lang="kk-KZ" sz="1200" dirty="0" smtClean="0">
                <a:solidFill>
                  <a:prstClr val="black"/>
                </a:solidFill>
                <a:latin typeface="Times New Roman" panose="02020603050405020304" pitchFamily="18" charset="0"/>
                <a:cs typeface="Times New Roman" panose="02020603050405020304" pitchFamily="18" charset="0"/>
              </a:rPr>
              <a:t> шілдеде </a:t>
            </a:r>
            <a:r>
              <a:rPr lang="kk-KZ" sz="1200" dirty="0">
                <a:solidFill>
                  <a:prstClr val="black"/>
                </a:solidFill>
                <a:latin typeface="Times New Roman" panose="02020603050405020304" pitchFamily="18" charset="0"/>
                <a:cs typeface="Times New Roman" panose="02020603050405020304" pitchFamily="18" charset="0"/>
              </a:rPr>
              <a:t>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1" name="TextBox 13"/>
          <p:cNvSpPr txBox="1"/>
          <p:nvPr/>
        </p:nvSpPr>
        <p:spPr>
          <a:xfrm>
            <a:off x="5009244" y="310576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a:t>
            </a:r>
            <a:r>
              <a:rPr lang=""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 Гафурова-</a:t>
            </a:r>
            <a:r>
              <a:rPr lang="ru-RU" altLang="ru-RU" sz="1200" b="1" i="1" dirty="0" err="1">
                <a:solidFill>
                  <a:srgbClr val="000000"/>
                </a:solidFill>
                <a:latin typeface="Times New Roman" panose="02020603050405020304" pitchFamily="18" charset="0"/>
                <a:cs typeface="Times New Roman" panose="02020603050405020304" pitchFamily="18" charset="0"/>
              </a:rPr>
              <a:t>Кенесова</a:t>
            </a:r>
            <a:r>
              <a:rPr lang="ru-RU" altLang="ru-RU" sz="1200" b="1" i="1" dirty="0">
                <a:solidFill>
                  <a:srgbClr val="000000"/>
                </a:solidFill>
                <a:latin typeface="Times New Roman" panose="02020603050405020304" pitchFamily="18" charset="0"/>
                <a:cs typeface="Times New Roman" panose="02020603050405020304" pitchFamily="18" charset="0"/>
              </a:rPr>
              <a:t> Н.Р.</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21165</TotalTime>
  <Words>639</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3636</cp:revision>
  <cp:lastPrinted>2021-07-01T03:56:27Z</cp:lastPrinted>
  <dcterms:created xsi:type="dcterms:W3CDTF">2018-03-27T06:03:00Z</dcterms:created>
  <dcterms:modified xsi:type="dcterms:W3CDTF">2025-07-15T07:26:47Z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