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87735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a:t>196</a:t>
                      </a:r>
                      <a:r>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15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468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16</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15</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16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 Оңтүстік-батыстан жел соғады, күші түнде 3-8, күндіз 9-14 м/с. Ауа температурасы түнде               11-13, күндіз 27-29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17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16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17</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Оң</a:t>
            </a:r>
            <a:r>
              <a:rPr lang="kk-KZ" sz="1200" dirty="0">
                <a:solidFill>
                  <a:prstClr val="black"/>
                </a:solidFill>
                <a:latin typeface="Times New Roman" pitchFamily="18" charset="0"/>
                <a:ea typeface="Calibri"/>
                <a:cs typeface="Times New Roman" pitchFamily="18" charset="0"/>
              </a:rPr>
              <a:t>түстік-шығыстан соғатын ж</a:t>
            </a:r>
            <a:r>
              <a:rPr lang="ru-RU" altLang="ru-RU" sz="1200" dirty="0" err="1">
                <a:latin typeface="Times New Roman" panose="02020603050405020304" pitchFamily="18" charset="0"/>
                <a:ea typeface="Calibri"/>
                <a:cs typeface="Times New Roman" panose="02020603050405020304" pitchFamily="18" charset="0"/>
              </a:rPr>
              <a:t>елдің</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бағыты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солтүстік-батысқа</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ауысады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16-18 градус жылы.</a:t>
            </a:r>
          </a:p>
        </p:txBody>
      </p:sp>
      <p:graphicFrame>
        <p:nvGraphicFramePr>
          <p:cNvPr id="27" name="Table"/>
          <p:cNvGraphicFramePr/>
          <p:nvPr>
            <p:extLst>
              <p:ext uri="{D42A27DB-BD31-4B8C-83A1-F6EECF244321}">
                <p14:modId xmlns:p14="http://schemas.microsoft.com/office/powerpoint/2010/main" val="74621335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15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82094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160</TotalTime>
  <Words>652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67</cp:revision>
  <dcterms:modified xsi:type="dcterms:W3CDTF">2025-07-15T08:07:10Z</dcterms:modified>
</cp:coreProperties>
</file>