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61536044"/>
              </p:ext>
            </p:extLst>
          </p:nvPr>
        </p:nvGraphicFramePr>
        <p:xfrm>
          <a:off x="307525" y="263691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№19</a:t>
                      </a:r>
                      <a:r>
                        <a:rPr lang="kk-KZ" altLang="x-none" sz="1600" b="1" i="1" dirty="0" smtClean="0">
                          <a:solidFill>
                            <a:srgbClr val="002060"/>
                          </a:solidFill>
                          <a:latin typeface="Times New Roman" panose="02020603050405020304" pitchFamily="18" charset="0"/>
                          <a:cs typeface="Times New Roman" panose="02020603050405020304" pitchFamily="18" charset="0"/>
                        </a:rPr>
                        <a:t>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100575"/>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1</a:t>
            </a:r>
            <a:r>
              <a:rPr lang="kk-KZ" altLang="ru-RU" sz="1200" b="1" dirty="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шілдіге</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a:t>
            </a:r>
            <a:r>
              <a:rPr lang="kk-KZ" sz="1200" b="1" dirty="0">
                <a:latin typeface="Times New Roman" panose="02020603050405020304" pitchFamily="18" charset="0"/>
                <a:cs typeface="Times New Roman" panose="02020603050405020304" pitchFamily="18" charset="0"/>
              </a:rPr>
              <a:t>5</a:t>
            </a:r>
            <a:r>
              <a:rPr lang="kk-KZ" sz="1200" b="1" dirty="0" smtClean="0">
                <a:latin typeface="Times New Roman" panose="02020603050405020304" pitchFamily="18" charset="0"/>
                <a:cs typeface="Times New Roman" panose="02020603050405020304" pitchFamily="18" charset="0"/>
              </a:rPr>
              <a:t>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a:t>
            </a:r>
            <a:r>
              <a:rPr lang="kk-KZ" sz="1200" b="1" dirty="0">
                <a:latin typeface="Times New Roman" panose="02020603050405020304" pitchFamily="18" charset="0"/>
                <a:cs typeface="Times New Roman" panose="02020603050405020304" pitchFamily="18" charset="0"/>
              </a:rPr>
              <a:t>6</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шілде</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a:latin typeface="Times New Roman" panose="02020603050405020304" pitchFamily="18" charset="0"/>
                <a:cs typeface="Times New Roman" panose="02020603050405020304" pitchFamily="18" charset="0"/>
              </a:rPr>
              <a:t>жауын-шашынсыз. </a:t>
            </a:r>
            <a:r>
              <a:rPr lang="kk-KZ" altLang="ru-RU" sz="1200" dirty="0" smtClean="0">
                <a:latin typeface="Times New Roman" panose="02020603050405020304" pitchFamily="18" charset="0"/>
                <a:cs typeface="Times New Roman" panose="02020603050405020304" pitchFamily="18" charset="0"/>
              </a:rPr>
              <a:t>Оңтүстік-шығыстан соғатын жел оңтүстік-батысқа </a:t>
            </a:r>
            <a:r>
              <a:rPr lang="kk-KZ" altLang="ru-RU" sz="1200" dirty="0">
                <a:latin typeface="Times New Roman" panose="02020603050405020304" pitchFamily="18" charset="0"/>
                <a:cs typeface="Times New Roman" panose="02020603050405020304" pitchFamily="18" charset="0"/>
              </a:rPr>
              <a:t>ауысады, </a:t>
            </a:r>
            <a:r>
              <a:rPr lang="kk-KZ" altLang="ru-RU" sz="1200" dirty="0" smtClean="0">
                <a:latin typeface="Times New Roman" panose="02020603050405020304" pitchFamily="18" charset="0"/>
                <a:cs typeface="Times New Roman" panose="02020603050405020304" pitchFamily="18" charset="0"/>
              </a:rPr>
              <a:t>күші 7-12 </a:t>
            </a:r>
            <a:r>
              <a:rPr lang="kk-KZ" altLang="ru-RU" sz="1200" dirty="0">
                <a:latin typeface="Times New Roman" panose="02020603050405020304" pitchFamily="18" charset="0"/>
                <a:cs typeface="Times New Roman" panose="02020603050405020304" pitchFamily="18" charset="0"/>
              </a:rPr>
              <a:t>м/с. Ауа температурасы түнде 20-22 жылы, күндіз қатты ыстық </a:t>
            </a:r>
            <a:r>
              <a:rPr lang="kk-KZ" altLang="ru-RU" sz="1200" dirty="0" smtClean="0">
                <a:latin typeface="Times New Roman" panose="02020603050405020304" pitchFamily="18" charset="0"/>
                <a:cs typeface="Times New Roman" panose="02020603050405020304" pitchFamily="18" charset="0"/>
              </a:rPr>
              <a:t>33-35 градус.</a:t>
            </a:r>
            <a:endParaRPr lang="ru-RU" altLang="ru-RU" sz="1150" b="1" dirty="0" smtClean="0">
              <a:latin typeface="Times New Roman" panose="02020603050405020304" pitchFamily="18" charset="0"/>
              <a:cs typeface="Times New Roman" panose="02020603050405020304" pitchFamily="18" charset="0"/>
            </a:endParaRPr>
          </a:p>
          <a:p>
            <a:pPr algn="ctr"/>
            <a:endParaRPr lang="ru-RU" altLang="ru-RU" sz="1150" b="1" smtClean="0">
              <a:latin typeface="Times New Roman" panose="02020603050405020304" pitchFamily="18" charset="0"/>
              <a:cs typeface="Times New Roman" panose="02020603050405020304" pitchFamily="18" charset="0"/>
            </a:endParaRPr>
          </a:p>
          <a:p>
            <a:pPr algn="ctr"/>
            <a:r>
              <a:rPr lang="ru-RU" altLang="ru-RU" sz="1150" b="1" smtClean="0">
                <a:latin typeface="Times New Roman" panose="02020603050405020304" pitchFamily="18" charset="0"/>
                <a:cs typeface="Times New Roman" panose="02020603050405020304" pitchFamily="18" charset="0"/>
              </a:rPr>
              <a:t>1</a:t>
            </a:r>
            <a:r>
              <a:rPr lang="kk-KZ" altLang="ru-RU" sz="1150" b="1" dirty="0">
                <a:latin typeface="Times New Roman" panose="02020603050405020304" pitchFamily="18" charset="0"/>
                <a:cs typeface="Times New Roman" panose="02020603050405020304" pitchFamily="18" charset="0"/>
              </a:rPr>
              <a:t>7</a:t>
            </a:r>
            <a:r>
              <a:rPr lang="ru-RU" altLang="ru-RU" sz="1150" b="1" dirty="0" smtClean="0">
                <a:latin typeface="Times New Roman" panose="02020603050405020304" pitchFamily="18" charset="0"/>
                <a:cs typeface="Times New Roman" panose="02020603050405020304" pitchFamily="18" charset="0"/>
              </a:rPr>
              <a:t> </a:t>
            </a:r>
            <a:r>
              <a:rPr lang="ru-RU" altLang="ru-RU" sz="1150" b="1" dirty="0" err="1" smtClean="0">
                <a:latin typeface="Times New Roman" panose="02020603050405020304" pitchFamily="18" charset="0"/>
                <a:cs typeface="Times New Roman" panose="02020603050405020304" pitchFamily="18" charset="0"/>
              </a:rPr>
              <a:t>шілдеге</a:t>
            </a:r>
            <a:r>
              <a:rPr lang="ru-RU" altLang="ru-RU" sz="1150" b="1" dirty="0" smtClean="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a:t>
            </a:r>
            <a:r>
              <a:rPr lang="kk-KZ" sz="1150" b="1" dirty="0">
                <a:latin typeface="Times New Roman" panose="02020603050405020304" pitchFamily="18" charset="0"/>
                <a:cs typeface="Times New Roman" panose="02020603050405020304" pitchFamily="18" charset="0"/>
              </a:rPr>
              <a:t>6</a:t>
            </a:r>
            <a:r>
              <a:rPr lang="kk-KZ" sz="1150" b="1" dirty="0" smtClean="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шілде</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a:t>
            </a:r>
            <a:r>
              <a:rPr lang="kk-KZ" sz="1150" b="1" dirty="0">
                <a:latin typeface="Times New Roman" panose="02020603050405020304" pitchFamily="18" charset="0"/>
                <a:cs typeface="Times New Roman" panose="02020603050405020304" pitchFamily="18" charset="0"/>
              </a:rPr>
              <a:t>7</a:t>
            </a:r>
            <a:r>
              <a:rPr lang="ru-RU" sz="1150" b="1" dirty="0" smtClean="0">
                <a:latin typeface="Times New Roman" panose="02020603050405020304" pitchFamily="18" charset="0"/>
                <a:cs typeface="Times New Roman" panose="02020603050405020304" pitchFamily="18" charset="0"/>
              </a:rPr>
              <a:t> </a:t>
            </a:r>
            <a:r>
              <a:rPr lang="ru-RU" sz="1150" b="1" dirty="0" err="1" smtClean="0">
                <a:latin typeface="Times New Roman" panose="02020603050405020304" pitchFamily="18" charset="0"/>
                <a:cs typeface="Times New Roman" panose="02020603050405020304" pitchFamily="18" charset="0"/>
              </a:rPr>
              <a:t>шілде</a:t>
            </a:r>
            <a:r>
              <a:rPr lang="ru-RU" sz="1150" b="1" dirty="0" smtClean="0">
                <a:latin typeface="Times New Roman" panose="02020603050405020304" pitchFamily="18" charset="0"/>
                <a:cs typeface="Times New Roman" panose="02020603050405020304" pitchFamily="18" charset="0"/>
              </a:rPr>
              <a:t>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a:latin typeface="Times New Roman" panose="02020603050405020304" pitchFamily="18" charset="0"/>
                <a:cs typeface="Times New Roman" panose="02020603050405020304" pitchFamily="18" charset="0"/>
              </a:rPr>
              <a:t>жауын-шашынсыз. </a:t>
            </a:r>
            <a:r>
              <a:rPr lang="kk-KZ" altLang="ru-RU" sz="1200" dirty="0" smtClean="0">
                <a:latin typeface="Times New Roman" panose="02020603050405020304" pitchFamily="18" charset="0"/>
                <a:cs typeface="Times New Roman" panose="02020603050405020304" pitchFamily="18" charset="0"/>
              </a:rPr>
              <a:t>Оңтүстік-батыстан жел соғады, күші 9-14 </a:t>
            </a:r>
            <a:r>
              <a:rPr lang="kk-KZ" altLang="ru-RU" sz="1200" dirty="0">
                <a:latin typeface="Times New Roman" panose="02020603050405020304" pitchFamily="18" charset="0"/>
                <a:cs typeface="Times New Roman" panose="02020603050405020304" pitchFamily="18" charset="0"/>
              </a:rPr>
              <a:t>м/с, екпіні 15-20 м/с. Ауа температурасы түнде 21-23 жылы</a:t>
            </a:r>
            <a:r>
              <a:rPr lang="kk-KZ" altLang="ru-RU" sz="1200" dirty="0" smtClean="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kk-KZ"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a:t>
            </a:r>
            <a:r>
              <a:rPr lang="kk-KZ" altLang="en-US" sz="1200"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985784783"/>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2371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0.474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65568" y="1484784"/>
            <a:ext cx="826323" cy="369332"/>
          </a:xfrm>
          <a:prstGeom prst="rect">
            <a:avLst/>
          </a:prstGeom>
        </p:spPr>
        <p:txBody>
          <a:bodyPr wrap="squar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Рахметова Ж.А</a:t>
            </a:r>
            <a:r>
              <a:rPr lang="kk-KZ" altLang="ru-RU" sz="1200" b="1" i="1" smtClean="0">
                <a:solidFill>
                  <a:srgbClr val="000000"/>
                </a:solidFill>
                <a:latin typeface="Times New Roman" panose="02020603050405020304" pitchFamily="18" charset="0"/>
                <a:cs typeface="Times New Roman" panose="02020603050405020304" pitchFamily="18" charset="0"/>
              </a:rPr>
              <a:t>./Кириллова </a:t>
            </a:r>
            <a:r>
              <a:rPr lang="kk-KZ" altLang="ru-RU" sz="1200" b="1" i="1" dirty="0" smtClean="0">
                <a:solidFill>
                  <a:srgbClr val="000000"/>
                </a:solidFill>
                <a:latin typeface="Times New Roman" panose="02020603050405020304" pitchFamily="18" charset="0"/>
                <a:cs typeface="Times New Roman" panose="02020603050405020304" pitchFamily="18" charset="0"/>
              </a:rPr>
              <a:t>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26839</TotalTime>
  <Words>558</Words>
  <Application>Microsoft Office PowerPoint</Application>
  <PresentationFormat>Лист A4 (210x297 мм)</PresentationFormat>
  <Paragraphs>89</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4846</cp:revision>
  <cp:lastPrinted>2021-07-01T07:38:07Z</cp:lastPrinted>
  <dcterms:created xsi:type="dcterms:W3CDTF">2018-03-27T06:03:00Z</dcterms:created>
  <dcterms:modified xsi:type="dcterms:W3CDTF">2025-07-15T07:16:23Z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