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5029401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194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14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15</a:t>
            </a:r>
            <a:r>
              <a:rPr lang="kk-KZ" altLang="ru-RU" sz="1200" b="1" kern="0" dirty="0">
                <a:solidFill>
                  <a:srgbClr val="000000"/>
                </a:solidFill>
                <a:latin typeface="Times New Roman" pitchFamily="18" charset="0"/>
                <a:ea typeface="Calibri"/>
                <a:cs typeface="Times New Roman" pitchFamily="18" charset="0"/>
                <a:sym typeface="Calibri"/>
              </a:rPr>
              <a:t> шілдеге</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14</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15 </a:t>
            </a:r>
            <a:r>
              <a:rPr lang="ru-RU" altLang="ru-RU" sz="1200" b="1" kern="0" dirty="0" err="1">
                <a:solidFill>
                  <a:srgbClr val="000000"/>
                </a:solidFill>
                <a:latin typeface="Times New Roman" pitchFamily="18" charset="0"/>
                <a:ea typeface="Calibri"/>
                <a:cs typeface="Times New Roman" pitchFamily="18" charset="0"/>
                <a:sym typeface="Calibri"/>
              </a:rPr>
              <a:t>шілде</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күндіз жаңбыр, найзағай. Солтүстік-батыстан жел соғады, күші түнде 3-8, күндіз 9-14 м/с. Ауа температурасы түнде               10-12, күндіз 23-25 градус жылы.</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16 ш</a:t>
            </a:r>
            <a:r>
              <a:rPr lang="kk-KZ" altLang="ru-RU" sz="12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15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16</a:t>
            </a:r>
            <a:r>
              <a:rPr lang="kk-KZ" sz="1200" b="1" kern="0" dirty="0">
                <a:solidFill>
                  <a:srgbClr val="000000"/>
                </a:solidFill>
                <a:latin typeface="Times New Roman" pitchFamily="18" charset="0"/>
                <a:ea typeface="Calibri"/>
                <a:cs typeface="Times New Roman" pitchFamily="18" charset="0"/>
                <a:sym typeface="Calibri"/>
              </a:rPr>
              <a:t> шілде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0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kk-KZ" altLang="ru-RU" sz="1200" dirty="0">
                <a:solidFill>
                  <a:prstClr val="black"/>
                </a:solidFill>
                <a:latin typeface="Times New Roman" pitchFamily="18" charset="0"/>
                <a:ea typeface="Calibri"/>
                <a:cs typeface="Times New Roman" pitchFamily="18" charset="0"/>
              </a:rPr>
              <a:t>Оң</a:t>
            </a:r>
            <a:r>
              <a:rPr lang="kk-KZ" sz="1200" dirty="0">
                <a:solidFill>
                  <a:prstClr val="black"/>
                </a:solidFill>
                <a:latin typeface="Times New Roman" pitchFamily="18" charset="0"/>
                <a:ea typeface="Calibri"/>
                <a:cs typeface="Times New Roman" pitchFamily="18" charset="0"/>
              </a:rPr>
              <a:t>түстік-шығыстан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256703559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14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820943"/>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А</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Азилкыясова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TotalTime>
  <Words>651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61</cp:revision>
  <dcterms:modified xsi:type="dcterms:W3CDTF">2025-07-14T07:35:40Z</dcterms:modified>
</cp:coreProperties>
</file>