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86982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134844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1016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0,203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0,326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0,225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0,154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15 шілдеге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14 шілде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a:t>
            </a:r>
            <a:r>
              <a:rPr lang="kk-KZ" sz="1100" dirty="0">
                <a:latin typeface="Times New Roman" pitchFamily="18" charset="0"/>
                <a:cs typeface="Times New Roman" pitchFamily="18" charset="0"/>
              </a:rPr>
              <a:t>ңбыр, найзағай, күндіз бұршақ, дауыл.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ауысып</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17-19,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31-33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lvl="0" indent="144000" algn="just"/>
            <a:endParaRPr lang="kk-KZ" sz="1100" dirty="0">
              <a:solidFill>
                <a:srgbClr val="000000"/>
              </a:solidFill>
              <a:latin typeface="Times New Roman"/>
            </a:endParaRPr>
          </a:p>
          <a:p>
            <a:pPr lvl="0" indent="144000" algn="ctr"/>
            <a:r>
              <a:rPr lang="ru-RU" sz="1100" b="1" dirty="0">
                <a:solidFill>
                  <a:srgbClr val="000000"/>
                </a:solidFill>
                <a:latin typeface="Times New Roman" pitchFamily="18" charset="0"/>
                <a:cs typeface="Times New Roman" pitchFamily="18" charset="0"/>
                <a:sym typeface="+mn-ea"/>
              </a:rPr>
              <a:t>16 </a:t>
            </a:r>
            <a:r>
              <a:rPr lang="kk-KZ" sz="1100" b="1" dirty="0">
                <a:solidFill>
                  <a:srgbClr val="000000"/>
                </a:solidFill>
                <a:latin typeface="Times New Roman" pitchFamily="18" charset="0"/>
                <a:cs typeface="Times New Roman" pitchFamily="18" charset="0"/>
                <a:sym typeface="+mn-ea"/>
              </a:rPr>
              <a:t>шілдеге</a:t>
            </a:r>
            <a:r>
              <a:rPr lang="ru-RU" sz="1100" b="1" dirty="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a:solidFill>
                  <a:srgbClr val="000000"/>
                </a:solidFill>
                <a:latin typeface="Times New Roman" panose="02020603050405020304" pitchFamily="18" charset="0"/>
                <a:cs typeface="Times New Roman" panose="02020603050405020304" pitchFamily="18" charset="0"/>
                <a:sym typeface="+mn-ea"/>
              </a:rPr>
              <a:t>15 шілде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16 </a:t>
            </a:r>
            <a:r>
              <a:rPr lang="ru-RU" sz="1100" b="1" dirty="0" err="1">
                <a:solidFill>
                  <a:srgbClr val="000000"/>
                </a:solidFill>
                <a:latin typeface="Times New Roman" panose="02020603050405020304" pitchFamily="18" charset="0"/>
                <a:cs typeface="Times New Roman" panose="02020603050405020304" pitchFamily="18" charset="0"/>
                <a:sym typeface="+mn-ea"/>
              </a:rPr>
              <a:t>шілде</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жаңбыр</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найзағай</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оңтүстік-батыстан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 Ауа температурасы 17-19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15 шілде </a:t>
            </a:r>
            <a:r>
              <a:rPr lang="kk-KZ" sz="1100" dirty="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жоғарлауы</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33266</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6505</cp:revision>
  <cp:lastPrinted>2021-07-01T03:56:27Z</cp:lastPrinted>
  <dcterms:created xsi:type="dcterms:W3CDTF">2018-03-27T06:03:00Z</dcterms:created>
  <dcterms:modified xsi:type="dcterms:W3CDTF">2025-07-14T07:12:48Z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