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37061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7-12</a:t>
            </a:r>
            <a:r>
              <a:rPr lang="ru-RU"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16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3" y="2426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8764027"/>
              </p:ext>
            </p:extLst>
          </p:nvPr>
        </p:nvGraphicFramePr>
        <p:xfrm>
          <a:off x="4935976" y="4118604"/>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a:solidFill>
                  <a:srgbClr val="000000"/>
                </a:solidFill>
                <a:latin typeface="Times New Roman" panose="02020603050405020304" pitchFamily="18" charset="0"/>
                <a:cs typeface="Times New Roman" panose="02020603050405020304" pitchFamily="18" charset="0"/>
              </a:rPr>
              <a:t> Н.Р.</a:t>
            </a:r>
            <a:r>
              <a:rPr lang="" altLang="ru-RU" sz="1200" b="1" i="1">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18230</TotalTime>
  <Words>605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3385</cp:revision>
  <cp:lastPrinted>2021-07-01T03:56:27Z</cp:lastPrinted>
  <dcterms:created xsi:type="dcterms:W3CDTF">2018-03-27T06:03:00Z</dcterms:created>
  <dcterms:modified xsi:type="dcterms:W3CDTF">2025-07-14T07:19:23Z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