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9912749"/>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№19</a:t>
                      </a:r>
                      <a:r>
                        <a:rPr lang="kk-KZ"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14 шілдеге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2360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a:t>
            </a:r>
            <a:r>
              <a:rPr lang="kk-KZ"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a:t>
            </a:r>
            <a:r>
              <a:rPr lang="kk-KZ" sz="1200" b="1" dirty="0">
                <a:latin typeface="Times New Roman" panose="02020603050405020304" pitchFamily="18" charset="0"/>
                <a:cs typeface="Times New Roman" panose="02020603050405020304" pitchFamily="18" charset="0"/>
              </a:rPr>
              <a:t>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ru-RU" altLang="ru-RU" sz="1150" b="1" dirty="0">
                <a:latin typeface="Times New Roman" panose="02020603050405020304" pitchFamily="18" charset="0"/>
                <a:cs typeface="Times New Roman" panose="02020603050405020304" pitchFamily="18" charset="0"/>
              </a:rPr>
              <a:t>1</a:t>
            </a:r>
            <a:r>
              <a:rPr lang="kk-KZ" altLang="ru-RU" sz="1150" b="1" dirty="0">
                <a:latin typeface="Times New Roman" panose="02020603050405020304" pitchFamily="18" charset="0"/>
                <a:cs typeface="Times New Roman" panose="02020603050405020304" pitchFamily="18" charset="0"/>
              </a:rPr>
              <a:t>6</a:t>
            </a:r>
            <a:r>
              <a:rPr lang="ru-RU" altLang="ru-RU" sz="1150" b="1" dirty="0">
                <a:latin typeface="Times New Roman" panose="02020603050405020304" pitchFamily="18" charset="0"/>
                <a:cs typeface="Times New Roman" panose="02020603050405020304" pitchFamily="18" charset="0"/>
              </a:rPr>
              <a:t> шілдеге2025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a:t>
            </a:r>
            <a:r>
              <a:rPr lang="en-US"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a:t>
            </a:r>
            <a:r>
              <a:rPr lang="kk-KZ" sz="1150" b="1" dirty="0">
                <a:latin typeface="Times New Roman" panose="02020603050405020304" pitchFamily="18" charset="0"/>
                <a:cs typeface="Times New Roman" panose="02020603050405020304" pitchFamily="18" charset="0"/>
              </a:rPr>
              <a:t>6</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өткінші жаңбыр, найзағай. Оңтүстік-шығыстан жел соғады, күші 9-14, екпіні 15-20 м/с. </a:t>
            </a:r>
            <a:r>
              <a:rPr lang="kk-KZ" altLang="ru-RU" sz="1200">
                <a:latin typeface="Times New Roman" panose="02020603050405020304" pitchFamily="18" charset="0"/>
                <a:cs typeface="Times New Roman" panose="02020603050405020304" pitchFamily="18" charset="0"/>
              </a:rPr>
              <a:t>Ауа температурасы түнде 12-14градус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667794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24747</TotalTime>
  <Words>625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4819</cp:revision>
  <cp:lastPrinted>2021-07-01T03:56:27Z</cp:lastPrinted>
  <dcterms:created xsi:type="dcterms:W3CDTF">2018-03-27T06:03:00Z</dcterms:created>
  <dcterms:modified xsi:type="dcterms:W3CDTF">2025-07-14T08:55:48Z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