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8226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4</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 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50268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Солтүстік-батыстан жел соғады, күші 5-10 м/с. Ауа температурасы түнде 20-22, күндіз 35-37 градус жылы болады.</a:t>
            </a:r>
          </a:p>
          <a:p>
            <a:pPr indent="182563" algn="just"/>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16</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5-10 м/с. Ауа температурасы 20-22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5 </a:t>
            </a:r>
            <a:r>
              <a:rPr lang="ru-RU" sz="1100" dirty="0" err="1">
                <a:solidFill>
                  <a:schemeClr val="tx1"/>
                </a:solidFill>
                <a:latin typeface="Times New Roman" panose="02020603050405020304" pitchFamily="18" charset="0"/>
                <a:cs typeface="Times New Roman" panose="02020603050405020304" pitchFamily="18" charset="0"/>
              </a:rPr>
              <a:t>шілдеден</a:t>
            </a:r>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14107</TotalTime>
  <Words>623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3738</cp:revision>
  <cp:lastPrinted>2021-07-01T03:56:27Z</cp:lastPrinted>
  <dcterms:created xsi:type="dcterms:W3CDTF">2018-03-27T06:03:00Z</dcterms:created>
  <dcterms:modified xsi:type="dcterms:W3CDTF">2025-07-14T07:16:00Z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