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61394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6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6</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Оңтүстік-шығыстан жел соғады, күші 9-14, екпіні 15-20 м/с. Ауа температурасы түнде 12-14градус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a:latin typeface="Times New Roman" panose="02020603050405020304" pitchFamily="18" charset="0"/>
                <a:cs typeface="Times New Roman" panose="02020603050405020304" pitchFamily="18" charset="0"/>
              </a:rPr>
              <a:t>4</a:t>
            </a:r>
            <a:r>
              <a:rPr lang="ru-RU" altLang="ru-RU" sz="1200" b="1">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06266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26645</TotalTime>
  <Words>662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4917</cp:revision>
  <cp:lastPrinted>2021-07-01T07:38:07Z</cp:lastPrinted>
  <dcterms:created xsi:type="dcterms:W3CDTF">2018-03-27T06:03:00Z</dcterms:created>
  <dcterms:modified xsi:type="dcterms:W3CDTF">2025-07-14T08:55:24Z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