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20" d="100"/>
          <a:sy n="120" d="100"/>
        </p:scale>
        <p:origin x="2054" y="101"/>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195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14 шілде</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14</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шілде</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86812888"/>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476672"/>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15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14 </a:t>
            </a:r>
            <a:r>
              <a:rPr lang="ru-RU" altLang="ru-RU" sz="1100" b="1" dirty="0" err="1">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15</a:t>
            </a:r>
            <a:r>
              <a:rPr lang="kk-KZ" sz="1100" b="1" dirty="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Көшпелі б</a:t>
            </a:r>
            <a:r>
              <a:rPr lang="ru-RU" sz="1100" dirty="0" err="1">
                <a:latin typeface="Times New Roman" pitchFamily="18" charset="0"/>
                <a:cs typeface="Times New Roman" pitchFamily="18" charset="0"/>
              </a:rPr>
              <a:t>ұлтты, күндіз жаңбыр, найзағай,</a:t>
            </a:r>
            <a:r>
              <a:rPr lang="kk-KZ" sz="1100" dirty="0">
                <a:latin typeface="Times New Roman" pitchFamily="18" charset="0"/>
                <a:cs typeface="Times New Roman" pitchFamily="18" charset="0"/>
              </a:rPr>
              <a:t> бұршақ</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батыстан жел соғады, күші 9-14, күндіз екпіні 15-20 м/с. Ауа температурасы түнде 12-14, күндіз 22-24 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a:latin typeface="Times New Roman" pitchFamily="18" charset="0"/>
                <a:cs typeface="Times New Roman" pitchFamily="18" charset="0"/>
              </a:rPr>
              <a:t>16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15</a:t>
            </a:r>
            <a:r>
              <a:rPr lang="kk-KZ" sz="1100" b="1" dirty="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16</a:t>
            </a:r>
            <a:r>
              <a:rPr lang="kk-KZ" sz="1100" b="1" dirty="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жаңбыр, найзағай. </a:t>
            </a:r>
            <a:r>
              <a:rPr lang="kk-KZ" sz="1100">
                <a:latin typeface="Times New Roman" pitchFamily="18" charset="0"/>
                <a:cs typeface="Times New Roman" pitchFamily="18" charset="0"/>
              </a:rPr>
              <a:t>Солтүстік-батыстан </a:t>
            </a:r>
            <a:r>
              <a:rPr lang="kk-KZ" sz="1100" dirty="0">
                <a:latin typeface="Times New Roman" pitchFamily="18" charset="0"/>
                <a:cs typeface="Times New Roman" pitchFamily="18" charset="0"/>
              </a:rPr>
              <a:t>жел соғады, күші 9-14 м/с. Ауа температурасы 13-15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15 </a:t>
            </a:r>
            <a:r>
              <a:rPr lang="kk-KZ" sz="1100" dirty="0">
                <a:solidFill>
                  <a:srgbClr val="000000"/>
                </a:solidFill>
                <a:latin typeface="Times New Roman" pitchFamily="18" charset="0"/>
                <a:cs typeface="Times New Roman" pitchFamily="18" charset="0"/>
              </a:rPr>
              <a:t>шілдеге</a:t>
            </a:r>
            <a:r>
              <a:rPr lang="kk-KZ" sz="1100" dirty="0">
                <a:solidFill>
                  <a:schemeClr val="tx1"/>
                </a:solidFill>
                <a:latin typeface="Times New Roman" pitchFamily="18" charset="0"/>
                <a:cs typeface="Times New Roman" pitchFamily="18" charset="0"/>
              </a:rPr>
              <a:t>, 16</a:t>
            </a:r>
            <a:r>
              <a:rPr lang="ru-RU" sz="1100" dirty="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шілдеге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16706</TotalTime>
  <Words>601</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6592</cp:revision>
  <cp:lastPrinted>2021-07-01T03:56:27Z</cp:lastPrinted>
  <dcterms:created xsi:type="dcterms:W3CDTF">2018-03-27T06:03:00Z</dcterms:created>
  <dcterms:modified xsi:type="dcterms:W3CDTF">2025-07-14T07:12:00Z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