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34001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21644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шілдеге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14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күші 5-10 </a:t>
            </a:r>
            <a:r>
              <a:rPr lang="kk-KZ" sz="1100" dirty="0">
                <a:solidFill>
                  <a:prstClr val="black"/>
                </a:solidFill>
                <a:latin typeface="Times New Roman" pitchFamily="18" charset="0"/>
                <a:cs typeface="Times New Roman" pitchFamily="18" charset="0"/>
              </a:rPr>
              <a:t>м/с. Ауа температурасы түнде 24-26, күндіз 34-36 жылы.</a:t>
            </a:r>
          </a:p>
          <a:p>
            <a:pPr lvl="0" algn="ctr"/>
            <a:r>
              <a:rPr lang="ru-RU" sz="1100" b="1" dirty="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15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16 </a:t>
            </a:r>
            <a:r>
              <a:rPr lang="ru-RU" sz="1100" b="1" dirty="0" err="1">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24-26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30655</TotalTime>
  <Words>614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3950</cp:revision>
  <cp:lastPrinted>2021-07-01T07:38:07Z</cp:lastPrinted>
  <dcterms:created xsi:type="dcterms:W3CDTF">2018-03-27T06:03:00Z</dcterms:created>
  <dcterms:modified xsi:type="dcterms:W3CDTF">2025-07-14T07:17:46Z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