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23978949"/>
              </p:ext>
            </p:extLst>
          </p:nvPr>
        </p:nvGraphicFramePr>
        <p:xfrm>
          <a:off x="307975" y="2588895"/>
          <a:ext cx="4465638" cy="4114483"/>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№19</a:t>
                      </a:r>
                      <a:r>
                        <a:rPr lang="kk-KZ" altLang="x-none" sz="1600" b="1" i="1" dirty="0">
                          <a:solidFill>
                            <a:srgbClr val="002060"/>
                          </a:solidFill>
                          <a:latin typeface="Times New Roman" panose="02020603050405020304" pitchFamily="18" charset="0"/>
                          <a:cs typeface="Times New Roman" panose="02020603050405020304" pitchFamily="18" charset="0"/>
                        </a:rPr>
                        <a:t>4</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 name="Прямоугольник 2"/>
          <p:cNvSpPr/>
          <p:nvPr/>
        </p:nvSpPr>
        <p:spPr>
          <a:xfrm>
            <a:off x="4841824" y="115888"/>
            <a:ext cx="5004205" cy="193129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1</a:t>
            </a:r>
            <a:r>
              <a:rPr lang="kk-KZ"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14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15</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солтүстіктен  жел соғады, күші 9-14 м/с. Ауа температурасы түнде 17-19, күндіз 31-33 жылы.</a:t>
            </a:r>
          </a:p>
          <a:p>
            <a:pPr algn="just"/>
            <a:r>
              <a:rPr lang="kk-KZ" altLang="ru-RU" sz="1200" b="1" dirty="0">
                <a:latin typeface="Times New Roman" panose="02020603050405020304" pitchFamily="18" charset="0"/>
                <a:cs typeface="Times New Roman" panose="02020603050405020304" pitchFamily="18" charset="0"/>
              </a:rPr>
              <a:t>                                  16</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шілдеге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15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a:t>
            </a:r>
            <a:r>
              <a:rPr lang="kk-KZ" sz="1150" b="1" dirty="0">
                <a:latin typeface="Times New Roman" panose="02020603050405020304" pitchFamily="18" charset="0"/>
                <a:cs typeface="Times New Roman" panose="02020603050405020304" pitchFamily="18" charset="0"/>
              </a:rPr>
              <a:t>6</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a:t>
            </a:r>
            <a:r>
              <a:rPr lang="kk-KZ" altLang="ru-RU" sz="1200">
                <a:latin typeface="Times New Roman" panose="02020603050405020304" pitchFamily="18" charset="0"/>
                <a:cs typeface="Times New Roman" panose="02020603050405020304" pitchFamily="18" charset="0"/>
              </a:rPr>
              <a:t>7-12 м/с</a:t>
            </a:r>
            <a:r>
              <a:rPr lang="kk-KZ" altLang="ru-RU" sz="1200" dirty="0">
                <a:latin typeface="Times New Roman" panose="02020603050405020304" pitchFamily="18" charset="0"/>
                <a:cs typeface="Times New Roman" panose="02020603050405020304" pitchFamily="18" charset="0"/>
              </a:rPr>
              <a:t>. Ауа температурасы түнде 15-17 жылы.</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4939243"/>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800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РМ-2,5</a:t>
                      </a:r>
                      <a:r>
                        <a:rPr lang="kk-KZ" sz="1000" baseline="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696">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0.813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Жайнакова З.Ж./ </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25048</TotalTime>
  <Words>581</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4720</cp:revision>
  <cp:lastPrinted>2021-07-01T07:38:07Z</cp:lastPrinted>
  <dcterms:created xsi:type="dcterms:W3CDTF">2018-03-27T06:03:00Z</dcterms:created>
  <dcterms:modified xsi:type="dcterms:W3CDTF">2025-07-14T08:55:12Z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