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849043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14 шілдеде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50403235"/>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478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58172"/>
            <a:ext cx="4726961" cy="1585049"/>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a:t>
            </a:r>
            <a:r>
              <a:rPr lang="ru-RU" altLang="ru-RU" sz="1050" b="1" dirty="0" err="1">
                <a:solidFill>
                  <a:prstClr val="black"/>
                </a:solidFill>
                <a:latin typeface="Times New Roman" panose="02020603050405020304" pitchFamily="18" charset="0"/>
                <a:cs typeface="Times New Roman" panose="02020603050405020304" pitchFamily="18" charset="0"/>
              </a:rPr>
              <a:t>қаласы</a:t>
            </a:r>
            <a:r>
              <a:rPr lang="ru-RU" altLang="ru-RU" sz="1050" b="1" dirty="0">
                <a:solidFill>
                  <a:prstClr val="black"/>
                </a:solidFill>
                <a:latin typeface="Times New Roman" panose="02020603050405020304" pitchFamily="18" charset="0"/>
                <a:cs typeface="Times New Roman" panose="02020603050405020304" pitchFamily="18" charset="0"/>
              </a:rPr>
              <a:t> бойынша 15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14 шілде с. 20-ден 15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a:t>
            </a:r>
            <a:r>
              <a:rPr lang="kk-KZ" sz="1100" dirty="0">
                <a:latin typeface="Times New Roman" panose="02020603050405020304" pitchFamily="18" charset="0"/>
                <a:cs typeface="Times New Roman" panose="02020603050405020304" pitchFamily="18" charset="0"/>
              </a:rPr>
              <a:t>бұлтты, таңертең және күндіз жаңбыр, найзағай. Солтүстік-батыстан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a:t>
            </a:r>
            <a:r>
              <a:rPr lang="kk-KZ" sz="1100" kern="1400" dirty="0">
                <a:solidFill>
                  <a:srgbClr val="000000"/>
                </a:solidFill>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Ауа температурасы түнде 11-13, күндіз 24-26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16 шілдеге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15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20-ден 16 </a:t>
            </a:r>
            <a:r>
              <a:rPr lang="ru-RU" sz="1050" b="1" kern="1400" dirty="0">
                <a:latin typeface="Times New Roman" panose="02020603050405020304" pitchFamily="18" charset="0"/>
                <a:cs typeface="Times New Roman" panose="02020603050405020304" pitchFamily="18" charset="0"/>
              </a:rPr>
              <a:t>шілде</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бұлтты, жауын-шашынсыз. Оңтүстік-батыстан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13-15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050" dirty="0">
                <a:solidFill>
                  <a:schemeClr val="tx1"/>
                </a:solidFill>
                <a:latin typeface="Times New Roman" panose="02020603050405020304" pitchFamily="18" charset="0"/>
                <a:cs typeface="Times New Roman" panose="02020603050405020304" pitchFamily="18" charset="0"/>
              </a:rPr>
              <a:t>14 </a:t>
            </a:r>
            <a:r>
              <a:rPr lang="ru-RU" sz="1050"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dirty="0" err="1">
                <a:solidFill>
                  <a:prstClr val="black">
                    <a:lumMod val="75000"/>
                    <a:lumOff val="25000"/>
                  </a:prstClr>
                </a:solidFill>
                <a:latin typeface="Times New Roman" panose="02020603050405020304" pitchFamily="18" charset="0"/>
                <a:cs typeface="Times New Roman" panose="02020603050405020304" pitchFamily="18" charset="0"/>
              </a:rPr>
              <a:t>лдеде</a:t>
            </a:r>
            <a:r>
              <a:rPr lang="ru-RU" sz="1050" dirty="0">
                <a:solidFill>
                  <a:schemeClr val="tx1"/>
                </a:solidFill>
                <a:latin typeface="Times New Roman" panose="02020603050405020304" pitchFamily="18" charset="0"/>
                <a:cs typeface="Times New Roman" panose="02020603050405020304" pitchFamily="18" charset="0"/>
              </a:rPr>
              <a:t>, түнде 15 </a:t>
            </a:r>
            <a:r>
              <a:rPr lang="kk-KZ" sz="1050" dirty="0">
                <a:solidFill>
                  <a:schemeClr val="tx1"/>
                </a:solidFill>
                <a:latin typeface="Times New Roman" panose="02020603050405020304" pitchFamily="18" charset="0"/>
                <a:cs typeface="Times New Roman" panose="02020603050405020304" pitchFamily="18" charset="0"/>
              </a:rPr>
              <a:t>шілдеде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Седелева Н./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42423</TotalTime>
  <Words>614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6509</cp:revision>
  <cp:lastPrinted>2023-01-16T10:13:34Z</cp:lastPrinted>
  <dcterms:created xsi:type="dcterms:W3CDTF">2018-03-27T06:03:00Z</dcterms:created>
  <dcterms:modified xsi:type="dcterms:W3CDTF">2025-07-14T07:09:04Z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