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2078773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a:t>
                      </a:r>
                      <a:r>
                        <a:rPr lang="kk-KZ" altLang="x-none" sz="1600" b="1" i="1" dirty="0">
                          <a:solidFill>
                            <a:srgbClr val="002060"/>
                          </a:solidFill>
                          <a:latin typeface="Times New Roman" panose="02020603050405020304" pitchFamily="18" charset="0"/>
                          <a:cs typeface="Times New Roman" panose="02020603050405020304" pitchFamily="18" charset="0"/>
                        </a:rPr>
                        <a:t>95</a:t>
                      </a:r>
                      <a:r>
                        <a:rPr lang="en-US"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a:t>
                      </a:r>
                      <a:r>
                        <a:rPr lang="en-US"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sng"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шілдедегі</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15</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a:t>
            </a:r>
            <a:r>
              <a:rPr lang="kk-KZ" altLang="ru-RU" sz="1200" b="1" dirty="0">
                <a:solidFill>
                  <a:srgbClr val="000000"/>
                </a:solidFill>
                <a:latin typeface="Times New Roman" panose="02020603050405020304" pitchFamily="18" charset="0"/>
                <a:cs typeface="Times New Roman" panose="02020603050405020304" pitchFamily="18" charset="0"/>
              </a:rPr>
              <a:t>4</a:t>
            </a:r>
            <a:r>
              <a:rPr lang="en-US"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15</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Аздаған бұлтты, жауын-шашынсыз. Жел солтүстік-шығыстан оңтүстік</a:t>
            </a:r>
            <a:r>
              <a:rPr lang="en-US" sz="1200" dirty="0">
                <a:latin typeface="Times New Roman" panose="02020603050405020304" pitchFamily="18" charset="0"/>
                <a:cs typeface="Times New Roman" panose="02020603050405020304" pitchFamily="18" charset="0"/>
              </a:rPr>
              <a:t>-</a:t>
            </a:r>
            <a:r>
              <a:rPr lang="kk-KZ" sz="1200" dirty="0">
                <a:latin typeface="Times New Roman" panose="02020603050405020304" pitchFamily="18" charset="0"/>
                <a:cs typeface="Times New Roman" panose="02020603050405020304" pitchFamily="18" charset="0"/>
              </a:rPr>
              <a:t>батысқа ауысады, 8-13 м/с. Ауаның температурасы түнде 18-20, күндіз 36-38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16 шілдеге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15 шілде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16 шілде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solidFill>
                  <a:prstClr val="black"/>
                </a:solidFill>
                <a:latin typeface="Times New Roman" panose="02020603050405020304" pitchFamily="18" charset="0"/>
                <a:cs typeface="Times New Roman" panose="02020603050405020304" pitchFamily="18" charset="0"/>
              </a:rPr>
              <a:t>Аздаған бұлтты, жауын-шашынсыз. </a:t>
            </a:r>
            <a:r>
              <a:rPr lang="kk-KZ" sz="1200" dirty="0">
                <a:latin typeface="Times New Roman" panose="02020603050405020304" pitchFamily="18" charset="0"/>
                <a:cs typeface="Times New Roman" panose="02020603050405020304" pitchFamily="18" charset="0"/>
              </a:rPr>
              <a:t>Жел солтүстіктен 7-12 м/с. Ауаның температурасы 22-24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2025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15 </a:t>
            </a:r>
            <a:r>
              <a:rPr lang="ru-RU" sz="1200" dirty="0" err="1">
                <a:solidFill>
                  <a:schemeClr val="tx1"/>
                </a:solidFill>
                <a:latin typeface="Times New Roman" pitchFamily="18" charset="0"/>
                <a:cs typeface="Times New Roman" pitchFamily="18" charset="0"/>
              </a:rPr>
              <a:t>шілде</a:t>
            </a:r>
            <a:r>
              <a:rPr lang="ru-RU" sz="1200" dirty="0">
                <a:solidFill>
                  <a:schemeClr val="tx1"/>
                </a:solidFill>
                <a:latin typeface="Times New Roman" pitchFamily="18" charset="0"/>
                <a:cs typeface="Times New Roman" pitchFamily="18" charset="0"/>
              </a:rPr>
              <a:t>, 16 </a:t>
            </a:r>
            <a:r>
              <a:rPr lang="ru-RU" sz="1200" dirty="0" err="1">
                <a:solidFill>
                  <a:schemeClr val="tx1"/>
                </a:solidFill>
                <a:latin typeface="Times New Roman" pitchFamily="18" charset="0"/>
                <a:cs typeface="Times New Roman" pitchFamily="18" charset="0"/>
              </a:rPr>
              <a:t>шілдеге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90439202"/>
              </p:ext>
            </p:extLst>
          </p:nvPr>
        </p:nvGraphicFramePr>
        <p:xfrm>
          <a:off x="5026096" y="4531958"/>
          <a:ext cx="4691064" cy="180976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340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56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564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4075961726"/>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a:latin typeface="Times New Roman" panose="02020603050405020304" pitchFamily="18" charset="0"/>
                            <a:cs typeface="Times New Roman" panose="02020603050405020304" pitchFamily="18" charset="0"/>
                          </a:rPr>
                          <a:t>Метеоболжау</a:t>
                        </a:r>
                        <a:r>
                          <a:rPr lang="ru-RU" sz="800" b="0" dirty="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a:latin typeface="Times New Roman" panose="02020603050405020304" pitchFamily="18" charset="0"/>
                            <a:cs typeface="Times New Roman" panose="02020603050405020304" pitchFamily="18" charset="0"/>
                            <a:hlinkClick r:id="rId2"/>
                          </a:rPr>
                          <a:t>omp_kzo@meteo.kz</a:t>
                        </a:r>
                        <a:br>
                          <a:rPr lang="ru-RU" altLang="x-none" sz="800" b="0" dirty="0">
                            <a:latin typeface="Times New Roman" panose="02020603050405020304" pitchFamily="18" charset="0"/>
                            <a:cs typeface="Times New Roman" panose="02020603050405020304" pitchFamily="18" charset="0"/>
                          </a:rPr>
                        </a:br>
                        <a:r>
                          <a:rPr lang="ru-RU" altLang="x-none" sz="800" b="0" dirty="0" err="1">
                            <a:latin typeface="Times New Roman" panose="02020603050405020304" pitchFamily="18" charset="0"/>
                            <a:cs typeface="Times New Roman" panose="02020603050405020304" pitchFamily="18" charset="0"/>
                          </a:rPr>
                          <a:t>Жокелова</a:t>
                        </a:r>
                        <a:r>
                          <a:rPr lang="ru-RU" altLang="x-none" sz="800" b="0" baseline="0" dirty="0">
                            <a:latin typeface="Times New Roman" panose="02020603050405020304" pitchFamily="18" charset="0"/>
                            <a:cs typeface="Times New Roman" panose="02020603050405020304" pitchFamily="18" charset="0"/>
                          </a:rPr>
                          <a:t>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16074</TotalTime>
  <Words>570</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3759</cp:revision>
  <cp:lastPrinted>2021-07-01T07:38:07Z</cp:lastPrinted>
  <dcterms:created xsi:type="dcterms:W3CDTF">2018-03-27T06:03:00Z</dcterms:created>
  <dcterms:modified xsi:type="dcterms:W3CDTF">2025-07-14T08:27:03Z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