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806345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15 шілдеге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ж.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latin typeface="Times New Roman" panose="02020603050405020304" pitchFamily="18" charset="0"/>
                <a:cs typeface="Times New Roman" panose="02020603050405020304" pitchFamily="18" charset="0"/>
              </a:rPr>
              <a:t>15 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Солтүстік-батыстан </a:t>
            </a:r>
            <a:r>
              <a:rPr lang="kk-KZ" sz="1200" kern="1400" dirty="0">
                <a:solidFill>
                  <a:srgbClr val="000000"/>
                </a:solidFill>
                <a:latin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3-8 м/с. Ауа температурасы түнде 15-17, күндіз 30-32 градус жылы болады.</a:t>
            </a:r>
          </a:p>
          <a:p>
            <a:pPr algn="ct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шілдеге</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2025 ж. </a:t>
            </a:r>
            <a:r>
              <a:rPr lang="kk-KZ" sz="1200" b="1" dirty="0">
                <a:latin typeface="Times New Roman" panose="02020603050405020304" pitchFamily="18" charset="0"/>
                <a:cs typeface="Times New Roman" panose="02020603050405020304" pitchFamily="18" charset="0"/>
              </a:rPr>
              <a:t>15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16 шілде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kern="1400" dirty="0">
                <a:solidFill>
                  <a:srgbClr val="000000"/>
                </a:solidFill>
                <a:latin typeface="Times New Roman" panose="02020603050405020304" pitchFamily="18" charset="0"/>
              </a:rPr>
              <a:t>Ауыспалы бағыттағы жел соғады, </a:t>
            </a:r>
            <a:r>
              <a:rPr lang="kk-KZ" sz="1200" dirty="0">
                <a:latin typeface="Times New Roman" panose="02020603050405020304" pitchFamily="18" charset="0"/>
                <a:cs typeface="Times New Roman" panose="02020603050405020304" pitchFamily="18" charset="0"/>
              </a:rPr>
              <a:t>күші 1-6 м/с. Ауа температурасы түнде 17-19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5675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572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шілдедегі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a:solidFill>
                  <a:schemeClr val="tx1"/>
                </a:solidFill>
                <a:latin typeface="Times New Roman" panose="02020603050405020304" pitchFamily="18" charset="0"/>
                <a:cs typeface="Times New Roman" panose="02020603050405020304" pitchFamily="18" charset="0"/>
              </a:rPr>
              <a:t>2025 жылғы 15 шілдеде, 16 шілдеде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жиналуына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kk-KZ" sz="1150" dirty="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30771</TotalTime>
  <Words>621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5810</cp:revision>
  <cp:lastPrinted>2021-07-01T07:38:07Z</cp:lastPrinted>
  <dcterms:created xsi:type="dcterms:W3CDTF">2018-03-27T06:03:00Z</dcterms:created>
  <dcterms:modified xsi:type="dcterms:W3CDTF">2025-07-14T08:25:15Z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