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3641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 июл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643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5-10 м/с. Температура воздуха ночью 20-22, днем 35-37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На 16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16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2025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928935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14261</TotalTime>
  <Words>668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3655</cp:revision>
  <cp:lastPrinted>2021-07-01T03:56:27Z</cp:lastPrinted>
  <dcterms:created xsi:type="dcterms:W3CDTF">2018-03-27T06:03:00Z</dcterms:created>
  <dcterms:modified xsi:type="dcterms:W3CDTF">2025-07-14T07:16:11Z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