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356642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056797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Ветер северо-восточный с переходом на юго-западный 5-10 м/с. Температура воздуха ночью 24-26, днем 34-36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24-26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28471</TotalTime>
  <Words>625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3902</cp:revision>
  <cp:lastPrinted>2021-10-15T03:50:29Z</cp:lastPrinted>
  <dcterms:created xsi:type="dcterms:W3CDTF">2018-03-27T06:03:00Z</dcterms:created>
  <dcterms:modified xsi:type="dcterms:W3CDTF">2025-07-14T07:17:59Z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