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16610140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194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14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14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5206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15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северо-западный ночью 3-8, днем 9-14 м/с. Температура воздуха ночью                  10-12, днем 23-25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16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июля</a:t>
            </a:r>
          </a:p>
          <a:p>
            <a:pPr algn="just">
              <a:spcBef>
                <a:spcPct val="0"/>
              </a:spcBef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юго-восточ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9-14 м/с. Температура воздуха 13-15 тепла. </a:t>
            </a:r>
            <a:endParaRPr lang="kk-KZ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03810" y="2688494"/>
            <a:ext cx="4587875" cy="64632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ночью 15 июля будут способствовать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81302891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1176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Азилкыясова Л.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628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65</cp:revision>
  <dcterms:modified xsi:type="dcterms:W3CDTF">2025-07-14T07:34:26Z</dcterms:modified>
</cp:coreProperties>
</file>