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83581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утром и днем дождь, гроза. Ветер северо-западный 9-14 м/с. Температура воздуха ночью 11-13, днем 24-26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13-15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66006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июля, ночью 16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46018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6810</cp:revision>
  <cp:lastPrinted>2021-11-30T05:55:24Z</cp:lastPrinted>
  <dcterms:created xsi:type="dcterms:W3CDTF">2018-03-27T06:03:00Z</dcterms:created>
  <dcterms:modified xsi:type="dcterms:W3CDTF">2025-07-14T07:09:37Z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