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4542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по 20 ч 15 июля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7-12 м/с. Температура воздуха ночью 10-12,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3960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июля, ночью 16 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28296</TotalTime>
  <Words>617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4897</cp:revision>
  <cp:lastPrinted>2021-07-01T03:56:27Z</cp:lastPrinted>
  <dcterms:created xsi:type="dcterms:W3CDTF">2018-03-27T06:03:00Z</dcterms:created>
  <dcterms:modified xsi:type="dcterms:W3CDTF">2025-07-14T08:12:30Z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