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9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6623646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195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15 июля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июля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Ветер северо-западный 3-8 м/с. Температура воздуха ночью 15-17, днем 30-32 тепла.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16 июля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15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16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Ветер переменных направлений 1-6 м/с. Температура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17-19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14 июля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6895345"/>
              </p:ext>
            </p:extLst>
          </p:nvPr>
        </p:nvGraphicFramePr>
        <p:xfrm>
          <a:off x="5049291" y="4016519"/>
          <a:ext cx="4613617" cy="22764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6257" y="210599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июля, ночью 16 июля 2025 года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3254" y="3260948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0536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Тарасенко Л.И./Сұлтанова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50049</TotalTime>
  <Words>624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6034</cp:revision>
  <cp:lastPrinted>2021-02-03T11:37:00Z</cp:lastPrinted>
  <dcterms:created xsi:type="dcterms:W3CDTF">2018-03-27T06:03:00Z</dcterms:created>
  <dcterms:modified xsi:type="dcterms:W3CDTF">2025-07-14T08:25:27Z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