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26437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днем 28-30° тепла.</a:t>
            </a:r>
          </a:p>
          <a:p>
            <a:pPr algn="just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0624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1992" y="323736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625052"/>
              </p:ext>
            </p:extLst>
          </p:nvPr>
        </p:nvGraphicFramePr>
        <p:xfrm>
          <a:off x="5043212" y="4115957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Гафурова-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Кенесова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r>
              <a:rPr lang="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18805</TotalTime>
  <Words>645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3331</cp:revision>
  <cp:lastPrinted>2021-07-01T03:56:27Z</cp:lastPrinted>
  <dcterms:created xsi:type="dcterms:W3CDTF">2018-03-27T06:03:00Z</dcterms:created>
  <dcterms:modified xsi:type="dcterms:W3CDTF">2025-07-14T07:19:35Z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