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15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15 июля 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16-18 тепла, днем сильная жара 35-37 градусов.</a:t>
            </a:r>
            <a:endParaRPr lang="ru-RU" sz="1200" dirty="0"/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 по 08 ч 16 июля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17-19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21215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5044</cp:revision>
  <cp:lastPrinted>2021-07-01T03:56:27Z</cp:lastPrinted>
  <dcterms:created xsi:type="dcterms:W3CDTF">2018-03-27T06:03:00Z</dcterms:created>
  <dcterms:modified xsi:type="dcterms:W3CDTF">2025-07-14T07:19:59Z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