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195</a:t>
            </a: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14 июля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15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15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в конце дня небольшой кратковременный дождь, гроза. Ветер </a:t>
            </a:r>
            <a:r>
              <a:rPr lang="kk-KZ" sz="1100" dirty="0">
                <a:solidFill>
                  <a:schemeClr val="tx1"/>
                </a:solidFill>
              </a:rPr>
              <a:t>юго-восточный 3-8, днем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20-22, днем 32-34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16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15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июля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16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</a:t>
            </a:r>
            <a:r>
              <a:rPr lang="kk-KZ" sz="1100" dirty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3-8, временами порывы 13 м/с. Температура воздуха 23-25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747470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15 июля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 июля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14 июля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Кисебаев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25527</TotalTime>
  <Words>828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6116</cp:revision>
  <cp:lastPrinted>2021-07-01T09:11:30Z</cp:lastPrinted>
  <dcterms:created xsi:type="dcterms:W3CDTF">2018-03-27T06:03:00Z</dcterms:created>
  <dcterms:modified xsi:type="dcterms:W3CDTF">2025-07-14T08:42:03Z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