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9961625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195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июля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июля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северо-западный, северный 9-14 м/с. Температура воздуха ночью 17-19, днем 31-33 тепла.</a:t>
            </a:r>
          </a:p>
          <a:p>
            <a:pPr algn="just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                                          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июля по 08 ч. 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июля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7-12 м/с. Температура воздуха ночью 15-17 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8917734"/>
              </p:ext>
            </p:extLst>
          </p:nvPr>
        </p:nvGraphicFramePr>
        <p:xfrm>
          <a:off x="4986306" y="4419203"/>
          <a:ext cx="4759297" cy="15811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5035</TotalTime>
  <Words>621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Corobor4</cp:lastModifiedBy>
  <cp:revision>780</cp:revision>
  <cp:lastPrinted>2021-07-01T03:56:27Z</cp:lastPrinted>
  <dcterms:created xsi:type="dcterms:W3CDTF">2024-09-22T07:48:17Z</dcterms:created>
  <dcterms:modified xsi:type="dcterms:W3CDTF">2025-07-14T08:55:00Z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