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842013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5-10 м/с. Температура воздуха ночью 18-20, днем 29-31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08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18-20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45437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27018</TotalTime>
  <Words>632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4876</cp:revision>
  <cp:lastPrinted>2021-07-01T03:56:27Z</cp:lastPrinted>
  <dcterms:created xsi:type="dcterms:W3CDTF">2018-03-27T06:03:00Z</dcterms:created>
  <dcterms:modified xsi:type="dcterms:W3CDTF">2025-07-14T08:54:48Z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