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37713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27-29° тепла. </a:t>
            </a:r>
          </a:p>
          <a:p>
            <a:pPr algn="just"/>
            <a:endParaRPr lang="kk-KZ" sz="1200" dirty="0"/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3034" y="2207463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3" y="303769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909957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22910</TotalTime>
  <Words>739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3693</cp:revision>
  <cp:lastPrinted>2021-10-18T15:52:53Z</cp:lastPrinted>
  <dcterms:created xsi:type="dcterms:W3CDTF">2018-03-27T06:03:00Z</dcterms:created>
  <dcterms:modified xsi:type="dcterms:W3CDTF">2025-07-14T07:18:46Z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