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868549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46734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июля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гроза, днем град, шквал. Ветер юго-восточный с переходом на юго-западный 9-14, днем порывы 18 м/с. Температура воздуха ночью 17-19, днем 31-33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июля по 08 ч. 16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юго-западный 7-12 м/с. Температура воздуха 17-19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32105</TotalTime>
  <Words>641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5975</cp:revision>
  <cp:lastPrinted>2021-07-01T03:56:27Z</cp:lastPrinted>
  <dcterms:created xsi:type="dcterms:W3CDTF">2018-03-27T06:03:00Z</dcterms:created>
  <dcterms:modified xsi:type="dcterms:W3CDTF">2025-07-14T07:13:03Z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