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51435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15 июля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облачность, без осадков. Ветер северо-восточный с переходом на юго-западный 8-13 м/с. Температура воздуха ночью 18-20, днем 36-38 тепла.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июля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7-12 м/с. Температура воздуха 22-24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617305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887383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15153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3641</cp:revision>
  <cp:lastPrinted>2021-07-01T03:56:27Z</cp:lastPrinted>
  <dcterms:created xsi:type="dcterms:W3CDTF">2018-03-27T06:03:00Z</dcterms:created>
  <dcterms:modified xsi:type="dcterms:W3CDTF">2025-07-14T08:27:17Z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