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5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26067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1596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жауын-шышынсыз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5</a:t>
            </a:r>
            <a:r>
              <a:rPr lang="ru-RU" altLang="ru-RU" sz="1150" b="1" dirty="0" smtClean="0">
                <a:latin typeface="Times New Roman" panose="02020603050405020304" pitchFamily="18" charset="0"/>
                <a:cs typeface="Times New Roman" panose="02020603050405020304" pitchFamily="18" charset="0"/>
              </a:rPr>
              <a:t> шілдеге2025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a:t>
            </a:r>
            <a:r>
              <a:rPr lang="en-US" sz="1150" b="1" dirty="0" smtClean="0">
                <a:latin typeface="Times New Roman" panose="02020603050405020304" pitchFamily="18" charset="0"/>
                <a:cs typeface="Times New Roman" panose="02020603050405020304" pitchFamily="18" charset="0"/>
              </a:rPr>
              <a:t>4 </a:t>
            </a:r>
            <a:r>
              <a:rPr lang="kk-KZ" sz="1150" b="1" dirty="0" smtClean="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5</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12-14градус </a:t>
            </a:r>
            <a:r>
              <a:rPr lang="kk-KZ" altLang="ru-RU" sz="1200" dirty="0">
                <a:latin typeface="Times New Roman" panose="02020603050405020304" pitchFamily="18" charset="0"/>
                <a:cs typeface="Times New Roman" panose="02020603050405020304" pitchFamily="18" charset="0"/>
              </a:rPr>
              <a:t>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01047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24743</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4818</cp:revision>
  <cp:lastPrinted>2021-07-01T03:56:27Z</cp:lastPrinted>
  <dcterms:created xsi:type="dcterms:W3CDTF">2018-03-27T06:03:00Z</dcterms:created>
  <dcterms:modified xsi:type="dcterms:W3CDTF">2025-07-13T07:01:29Z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