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2" d="100"/>
          <a:sy n="92" d="100"/>
        </p:scale>
        <p:origin x="90" y="3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67999170"/>
              </p:ext>
            </p:extLst>
          </p:nvPr>
        </p:nvGraphicFramePr>
        <p:xfrm>
          <a:off x="300038" y="251925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48580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№194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13 </a:t>
                      </a:r>
                      <a:r>
                        <a:rPr lang="ru-RU" altLang="zh-CN" sz="1200" b="1" i="1" baseline="0" dirty="0" err="1">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96403" y="299211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15133328"/>
              </p:ext>
            </p:extLst>
          </p:nvPr>
        </p:nvGraphicFramePr>
        <p:xfrm>
          <a:off x="5081130" y="4797451"/>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1450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4248447"/>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14 </a:t>
            </a:r>
            <a:r>
              <a:rPr lang="ru-RU" altLang="ru-RU" sz="1100" b="1" dirty="0" err="1">
                <a:latin typeface="Times New Roman" panose="02020603050405020304" pitchFamily="18" charset="0"/>
                <a:cs typeface="Times New Roman" panose="02020603050405020304" pitchFamily="18" charset="0"/>
              </a:rPr>
              <a:t>шілде</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13 </a:t>
            </a:r>
            <a:r>
              <a:rPr lang="ru-RU" altLang="ru-RU" sz="1100" b="1" dirty="0" err="1">
                <a:solidFill>
                  <a:srgbClr val="000000"/>
                </a:solidFill>
                <a:latin typeface="Times New Roman" panose="02020603050405020304" pitchFamily="18" charset="0"/>
                <a:cs typeface="Times New Roman" panose="02020603050405020304" pitchFamily="18" charset="0"/>
              </a:rPr>
              <a:t>шілде</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a:solidFill>
                  <a:srgbClr val="000000"/>
                </a:solidFill>
                <a:latin typeface="Times New Roman" panose="02020603050405020304" pitchFamily="18" charset="0"/>
                <a:cs typeface="Times New Roman" panose="02020603050405020304" pitchFamily="18" charset="0"/>
              </a:rPr>
              <a:t>14 </a:t>
            </a:r>
            <a:r>
              <a:rPr lang="ru-RU" altLang="ru-RU" sz="1100" b="1" dirty="0" err="1">
                <a:solidFill>
                  <a:srgbClr val="000000"/>
                </a:solidFill>
                <a:latin typeface="Times New Roman" panose="02020603050405020304" pitchFamily="18" charset="0"/>
                <a:cs typeface="Times New Roman" panose="02020603050405020304" pitchFamily="18" charset="0"/>
              </a:rPr>
              <a:t>шілде</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24-26, </a:t>
            </a:r>
            <a:r>
              <a:rPr lang="kk-KZ" sz="1100">
                <a:solidFill>
                  <a:prstClr val="black"/>
                </a:solidFill>
                <a:latin typeface="Times New Roman" pitchFamily="18" charset="0"/>
                <a:cs typeface="Times New Roman" pitchFamily="18" charset="0"/>
              </a:rPr>
              <a:t>күндіз </a:t>
            </a:r>
            <a:r>
              <a:rPr lang="kk-KZ" sz="1100" smtClean="0">
                <a:solidFill>
                  <a:prstClr val="black"/>
                </a:solidFill>
                <a:latin typeface="Times New Roman" pitchFamily="18" charset="0"/>
                <a:cs typeface="Times New Roman" pitchFamily="18" charset="0"/>
              </a:rPr>
              <a:t>36-38 градус </a:t>
            </a:r>
            <a:r>
              <a:rPr lang="kk-KZ" sz="1100" dirty="0" smtClean="0">
                <a:solidFill>
                  <a:prstClr val="black"/>
                </a:solidFill>
                <a:latin typeface="Times New Roman" pitchFamily="18" charset="0"/>
                <a:cs typeface="Times New Roman" pitchFamily="18" charset="0"/>
              </a:rPr>
              <a:t>қатты ыстық.</a:t>
            </a:r>
            <a:endParaRPr lang="kk-KZ" sz="1100" dirty="0">
              <a:solidFill>
                <a:prstClr val="black"/>
              </a:solidFill>
              <a:latin typeface="Times New Roman" pitchFamily="18" charset="0"/>
              <a:cs typeface="Times New Roman" pitchFamily="18" charset="0"/>
            </a:endParaRP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15 </a:t>
            </a:r>
            <a:r>
              <a:rPr lang="ru-RU" sz="1100" b="1" dirty="0" err="1">
                <a:solidFill>
                  <a:srgbClr val="000000"/>
                </a:solidFill>
                <a:latin typeface="Times New Roman" panose="02020603050405020304" pitchFamily="18" charset="0"/>
                <a:cs typeface="Times New Roman" panose="02020603050405020304" pitchFamily="18" charset="0"/>
              </a:rPr>
              <a:t>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kk-KZ" sz="1100" b="1" dirty="0">
                <a:solidFill>
                  <a:srgbClr val="000000"/>
                </a:solidFill>
                <a:latin typeface="Times New Roman" panose="02020603050405020304" pitchFamily="18" charset="0"/>
                <a:cs typeface="Times New Roman" panose="02020603050405020304" pitchFamily="18" charset="0"/>
              </a:rPr>
              <a:t>  14 шілде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15 </a:t>
            </a:r>
            <a:r>
              <a:rPr lang="ru-RU" sz="1100" b="1" dirty="0" err="1">
                <a:solidFill>
                  <a:srgbClr val="000000"/>
                </a:solidFill>
                <a:latin typeface="Times New Roman" panose="02020603050405020304" pitchFamily="18" charset="0"/>
                <a:cs typeface="Times New Roman" panose="02020603050405020304" pitchFamily="18" charset="0"/>
              </a:rPr>
              <a:t>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22-24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107563" y="3973928"/>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30649</TotalTime>
  <Words>580</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3949</cp:revision>
  <cp:lastPrinted>2021-07-01T07:38:07Z</cp:lastPrinted>
  <dcterms:created xsi:type="dcterms:W3CDTF">2018-03-27T06:03:00Z</dcterms:created>
  <dcterms:modified xsi:type="dcterms:W3CDTF">2025-07-13T07:02:43Z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