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266194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3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Жел солтүстік-батыстан 6-11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21-23, күндіз 36-38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15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a:t>
            </a:r>
            <a:r>
              <a:rPr lang="kk-KZ" sz="1200" dirty="0" smtClean="0">
                <a:latin typeface="Times New Roman" panose="02020603050405020304" pitchFamily="18" charset="0"/>
                <a:cs typeface="Times New Roman" panose="02020603050405020304" pitchFamily="18" charset="0"/>
              </a:rPr>
              <a:t>ашық.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солтүстіктен 4-9 м/с</a:t>
            </a:r>
            <a:r>
              <a:rPr lang="kk-KZ" sz="1200" dirty="0">
                <a:latin typeface="Times New Roman" panose="02020603050405020304" pitchFamily="18" charset="0"/>
                <a:cs typeface="Times New Roman" panose="02020603050405020304" pitchFamily="18" charset="0"/>
              </a:rPr>
              <a:t>. Ауаның </a:t>
            </a:r>
            <a:r>
              <a:rPr lang="kk-KZ" sz="1200" smtClean="0">
                <a:latin typeface="Times New Roman" panose="02020603050405020304" pitchFamily="18" charset="0"/>
                <a:cs typeface="Times New Roman" panose="02020603050405020304" pitchFamily="18" charset="0"/>
              </a:rPr>
              <a:t>температурасы </a:t>
            </a:r>
            <a:r>
              <a:rPr lang="kk-KZ" sz="1200" smtClean="0">
                <a:latin typeface="Times New Roman" panose="02020603050405020304" pitchFamily="18" charset="0"/>
                <a:cs typeface="Times New Roman" panose="02020603050405020304" pitchFamily="18" charset="0"/>
              </a:rPr>
              <a:t>20-22 жылы</a:t>
            </a:r>
            <a:r>
              <a:rPr lang="kk-KZ" sz="1200" dirty="0" smtClean="0">
                <a:latin typeface="Times New Roman" panose="02020603050405020304" pitchFamily="18" charset="0"/>
                <a:cs typeface="Times New Roman" panose="02020603050405020304"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14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15 </a:t>
            </a:r>
            <a:r>
              <a:rPr lang="ru-RU" sz="1200" dirty="0" err="1" smtClean="0">
                <a:solidFill>
                  <a:schemeClr val="tx1"/>
                </a:solidFill>
                <a:latin typeface="Times New Roman" pitchFamily="18" charset="0"/>
                <a:cs typeface="Times New Roman" pitchFamily="18" charset="0"/>
              </a:rPr>
              <a:t>шілдеге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13036911"/>
              </p:ext>
            </p:extLst>
          </p:nvPr>
        </p:nvGraphicFramePr>
        <p:xfrm>
          <a:off x="5026096" y="4531958"/>
          <a:ext cx="4691064" cy="180976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34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642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1537464616"/>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Тастаева</a:t>
                        </a:r>
                        <a:r>
                          <a:rPr lang="ru-RU" altLang="x-none" sz="800" b="0" baseline="0" smtClean="0">
                            <a:latin typeface="Times New Roman" panose="02020603050405020304" pitchFamily="18" charset="0"/>
                            <a:cs typeface="Times New Roman" panose="02020603050405020304" pitchFamily="18" charset="0"/>
                          </a:rPr>
                          <a:t> С</a:t>
                        </a:r>
                        <a:r>
                          <a:rPr lang="ru-RU"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16054</TotalTime>
  <Words>529</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3754</cp:revision>
  <cp:lastPrinted>2021-07-01T07:38:07Z</cp:lastPrinted>
  <dcterms:created xsi:type="dcterms:W3CDTF">2018-03-27T06:03:00Z</dcterms:created>
  <dcterms:modified xsi:type="dcterms:W3CDTF">2025-07-13T06:30:01Z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