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9772646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8582586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бұлтты, </a:t>
            </a:r>
            <a:r>
              <a:rPr lang="kk-KZ" sz="1200" kern="1400" dirty="0" smtClean="0">
                <a:latin typeface="Times New Roman"/>
                <a:ea typeface="Times New Roman"/>
              </a:rPr>
              <a:t>түнде </a:t>
            </a:r>
            <a:r>
              <a:rPr lang="kk-KZ" sz="1200" kern="1400" dirty="0" smtClean="0">
                <a:latin typeface="Times New Roman"/>
                <a:ea typeface="Times New Roman"/>
              </a:rPr>
              <a:t>аздаған жаңбыр, найзағай. </a:t>
            </a:r>
            <a:r>
              <a:rPr lang="kk-KZ" sz="1200" kern="1400" dirty="0">
                <a:latin typeface="Times New Roman"/>
                <a:ea typeface="Times New Roman"/>
              </a:rPr>
              <a:t>Солтүстік- </a:t>
            </a:r>
            <a:r>
              <a:rPr lang="kk-KZ" sz="1200" kern="1400" dirty="0" smtClean="0">
                <a:latin typeface="Times New Roman"/>
                <a:ea typeface="Times New Roman"/>
              </a:rPr>
              <a:t>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түнде екпіні 15-18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24-26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қатты ыстық 37-39 градус</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жауын-шашынсыз</a:t>
            </a:r>
            <a:r>
              <a:rPr lang="kk-KZ" sz="1200" kern="1400" dirty="0" smtClean="0">
                <a:latin typeface="Times New Roman"/>
                <a:ea typeface="Times New Roman"/>
              </a:rPr>
              <a:t>. </a:t>
            </a:r>
            <a:r>
              <a:rPr lang="kk-KZ" sz="1200" kern="1400" dirty="0" smtClean="0">
                <a:latin typeface="Times New Roman"/>
                <a:ea typeface="Times New Roman"/>
              </a:rPr>
              <a:t>Оңтүстік-батыстан</a:t>
            </a:r>
            <a:r>
              <a:rPr lang="kk-KZ" sz="1200" kern="1400" dirty="0" smtClean="0">
                <a:latin typeface="Times New Roman"/>
                <a:ea typeface="Times New Roman"/>
              </a:rPr>
              <a:t>, шығыстан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a:solidFill>
                  <a:prstClr val="black"/>
                </a:solidFill>
                <a:latin typeface="Times New Roman" panose="02020603050405020304" pitchFamily="18" charset="0"/>
                <a:cs typeface="Times New Roman" panose="02020603050405020304" pitchFamily="18" charset="0"/>
              </a:rPr>
              <a:t>ыдырауына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28658</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4738</cp:revision>
  <cp:lastPrinted>2023-02-06T06:57:51Z</cp:lastPrinted>
  <dcterms:created xsi:type="dcterms:W3CDTF">2018-03-27T06:03:00Z</dcterms:created>
  <dcterms:modified xsi:type="dcterms:W3CDTF">2025-07-13T08:20:13Z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