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46960479"/>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193</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13 </a:t>
                      </a:r>
                      <a:r>
                        <a:rPr lang="kk-KZ" baseline="0" dirty="0"/>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4622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Астана </a:t>
            </a:r>
            <a:r>
              <a:rPr lang="ru-RU" altLang="ru-RU" sz="1200" b="1" kern="0" dirty="0" err="1">
                <a:solidFill>
                  <a:srgbClr val="000000"/>
                </a:solidFill>
                <a:latin typeface="Times New Roman" pitchFamily="18" charset="0"/>
                <a:ea typeface="Calibri"/>
                <a:cs typeface="Times New Roman" pitchFamily="18" charset="0"/>
                <a:sym typeface="Calibri"/>
              </a:rPr>
              <a:t>қаласы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бойынша</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ауа-райы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болжамы</a:t>
            </a:r>
            <a:r>
              <a:rPr lang="ru-RU" altLang="ru-RU" sz="12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14</a:t>
            </a:r>
            <a:r>
              <a:rPr lang="kk-KZ" altLang="ru-RU" sz="1200" b="1" kern="0" dirty="0">
                <a:solidFill>
                  <a:srgbClr val="000000"/>
                </a:solidFill>
                <a:latin typeface="Times New Roman" pitchFamily="18" charset="0"/>
                <a:ea typeface="Calibri"/>
                <a:cs typeface="Times New Roman" pitchFamily="18" charset="0"/>
                <a:sym typeface="Calibri"/>
              </a:rPr>
              <a:t> шілдеге</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200" b="1" dirty="0">
                <a:latin typeface="Times New Roman" pitchFamily="18" charset="0"/>
                <a:ea typeface="Calibri"/>
                <a:cs typeface="Times New Roman" pitchFamily="18" charset="0"/>
              </a:rPr>
              <a:t>13</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шілде</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20-дан 14 </a:t>
            </a:r>
            <a:r>
              <a:rPr lang="ru-RU" altLang="ru-RU" sz="1200" b="1" kern="0" dirty="0" err="1">
                <a:solidFill>
                  <a:srgbClr val="000000"/>
                </a:solidFill>
                <a:latin typeface="Times New Roman" pitchFamily="18" charset="0"/>
                <a:ea typeface="Calibri"/>
                <a:cs typeface="Times New Roman" pitchFamily="18" charset="0"/>
                <a:sym typeface="Calibri"/>
              </a:rPr>
              <a:t>шілде</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20-ға </a:t>
            </a:r>
            <a:r>
              <a:rPr lang="ru-RU" altLang="ru-RU" sz="1200" b="1" kern="0" dirty="0" err="1">
                <a:solidFill>
                  <a:srgbClr val="000000"/>
                </a:solidFill>
                <a:latin typeface="Times New Roman" pitchFamily="18" charset="0"/>
                <a:ea typeface="Calibri"/>
                <a:cs typeface="Times New Roman" pitchFamily="18" charset="0"/>
                <a:sym typeface="Calibri"/>
              </a:rPr>
              <a:t>дейін</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a:t>
            </a:r>
            <a:r>
              <a:rPr lang="kk-KZ" sz="1200" dirty="0">
                <a:solidFill>
                  <a:prstClr val="black"/>
                </a:solidFill>
                <a:latin typeface="Times New Roman" pitchFamily="18" charset="0"/>
                <a:ea typeface="Calibri"/>
                <a:cs typeface="Times New Roman" pitchFamily="18" charset="0"/>
              </a:rPr>
              <a:t>жауын-шашынсыз. Солтүстік-батыстан жел соғады, күші 9-14 м/с. Ауа температурасы түнде 11-13, күндіз 21-23 градус жылы.</a:t>
            </a: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15 ш</a:t>
            </a:r>
            <a:r>
              <a:rPr lang="kk-KZ" altLang="ru-RU" sz="1200" b="1" kern="0" dirty="0">
                <a:solidFill>
                  <a:srgbClr val="000000"/>
                </a:solidFill>
                <a:latin typeface="Times New Roman" pitchFamily="18" charset="0"/>
                <a:ea typeface="Calibri"/>
                <a:cs typeface="Times New Roman" pitchFamily="18" charset="0"/>
                <a:sym typeface="Calibri"/>
              </a:rPr>
              <a:t>ілдеге</a:t>
            </a:r>
          </a:p>
          <a:p>
            <a:pPr indent="182563" algn="ctr" eaLnBrk="1" fontAlgn="auto" hangingPunct="1">
              <a:spcBef>
                <a:spcPts val="0"/>
              </a:spcBef>
              <a:spcAft>
                <a:spcPts val="0"/>
              </a:spcAft>
              <a:buFont typeface="Arial" panose="020B0604020202020204" pitchFamily="34" charset="0"/>
              <a:buNone/>
              <a:defRPr/>
            </a:pPr>
            <a:r>
              <a:rPr lang="kk-KZ" altLang="ru-RU" sz="1200" b="1" kern="0" dirty="0">
                <a:solidFill>
                  <a:srgbClr val="000000"/>
                </a:solidFill>
                <a:latin typeface="Times New Roman" pitchFamily="18" charset="0"/>
                <a:ea typeface="Calibri"/>
                <a:cs typeface="Times New Roman" pitchFamily="18" charset="0"/>
                <a:sym typeface="Calibri"/>
              </a:rPr>
              <a:t>14 шілде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15</a:t>
            </a:r>
            <a:r>
              <a:rPr lang="kk-KZ" sz="1200" b="1" kern="0" dirty="0">
                <a:solidFill>
                  <a:srgbClr val="000000"/>
                </a:solidFill>
                <a:latin typeface="Times New Roman" pitchFamily="18" charset="0"/>
                <a:ea typeface="Calibri"/>
                <a:cs typeface="Times New Roman" pitchFamily="18" charset="0"/>
                <a:sym typeface="Calibri"/>
              </a:rPr>
              <a:t> шілде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0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a:t>
            </a:r>
            <a:r>
              <a:rPr lang="kk-KZ" sz="1200" dirty="0">
                <a:solidFill>
                  <a:prstClr val="black"/>
                </a:solidFill>
                <a:latin typeface="Times New Roman" pitchFamily="18" charset="0"/>
                <a:ea typeface="Calibri"/>
                <a:cs typeface="Times New Roman" pitchFamily="18" charset="0"/>
              </a:rPr>
              <a:t>жауын-шашынсыз.</a:t>
            </a:r>
            <a:r>
              <a:rPr lang="ru-RU" altLang="ru-RU" sz="1200" dirty="0">
                <a:latin typeface="Times New Roman" panose="02020603050405020304" pitchFamily="18" charset="0"/>
                <a:ea typeface="Calibri"/>
                <a:cs typeface="Times New Roman" panose="02020603050405020304" pitchFamily="18" charset="0"/>
              </a:rPr>
              <a:t> </a:t>
            </a:r>
            <a:r>
              <a:rPr lang="kk-KZ" altLang="ru-RU" sz="1200" dirty="0">
                <a:solidFill>
                  <a:prstClr val="black"/>
                </a:solidFill>
                <a:latin typeface="Times New Roman" pitchFamily="18" charset="0"/>
                <a:ea typeface="Calibri"/>
                <a:cs typeface="Times New Roman" pitchFamily="18" charset="0"/>
              </a:rPr>
              <a:t>Сол</a:t>
            </a:r>
            <a:r>
              <a:rPr lang="kk-KZ" sz="1200" dirty="0">
                <a:solidFill>
                  <a:prstClr val="black"/>
                </a:solidFill>
                <a:latin typeface="Times New Roman" pitchFamily="18" charset="0"/>
                <a:ea typeface="Calibri"/>
                <a:cs typeface="Times New Roman" pitchFamily="18" charset="0"/>
              </a:rPr>
              <a:t>түстік-батыстан </a:t>
            </a:r>
            <a:r>
              <a:rPr lang="ru-RU" altLang="ru-RU" sz="1200" dirty="0" err="1">
                <a:latin typeface="Times New Roman" panose="02020603050405020304" pitchFamily="18" charset="0"/>
                <a:ea typeface="Calibri"/>
                <a:cs typeface="Times New Roman" panose="02020603050405020304" pitchFamily="18" charset="0"/>
              </a:rPr>
              <a:t>жел</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соғады</a:t>
            </a:r>
            <a:r>
              <a:rPr lang="ru-RU" altLang="ru-RU" sz="1200" dirty="0">
                <a:latin typeface="Times New Roman" panose="02020603050405020304" pitchFamily="18" charset="0"/>
                <a:ea typeface="Calibri"/>
                <a:cs typeface="Times New Roman" panose="02020603050405020304" pitchFamily="18" charset="0"/>
              </a:rPr>
              <a:t>, </a:t>
            </a:r>
            <a:r>
              <a:rPr lang="kk-KZ" sz="1200" kern="0" dirty="0">
                <a:solidFill>
                  <a:prstClr val="black"/>
                </a:solidFill>
                <a:latin typeface="Times New Roman" pitchFamily="18" charset="0"/>
                <a:ea typeface="Calibri"/>
                <a:cs typeface="Times New Roman" pitchFamily="18" charset="0"/>
                <a:sym typeface="Calibri"/>
              </a:rPr>
              <a:t>күші 9-14 </a:t>
            </a:r>
            <a:r>
              <a:rPr lang="ru-RU" sz="1200" kern="0" dirty="0">
                <a:solidFill>
                  <a:prstClr val="black"/>
                </a:solidFill>
                <a:latin typeface="Times New Roman" pitchFamily="18" charset="0"/>
                <a:ea typeface="Calibri"/>
                <a:cs typeface="Times New Roman" pitchFamily="18" charset="0"/>
                <a:sym typeface="Calibri"/>
              </a:rPr>
              <a:t>м/с. </a:t>
            </a:r>
            <a:r>
              <a:rPr lang="kk-KZ" sz="1200" kern="0" dirty="0">
                <a:solidFill>
                  <a:prstClr val="black"/>
                </a:solidFill>
                <a:latin typeface="Times New Roman" pitchFamily="18" charset="0"/>
                <a:ea typeface="Calibri"/>
                <a:cs typeface="Times New Roman" pitchFamily="18" charset="0"/>
                <a:sym typeface="Calibri"/>
              </a:rPr>
              <a:t>Ауа температурасы 11-13 градус жылы.</a:t>
            </a:r>
          </a:p>
        </p:txBody>
      </p:sp>
      <p:graphicFrame>
        <p:nvGraphicFramePr>
          <p:cNvPr id="27" name="Table"/>
          <p:cNvGraphicFramePr/>
          <p:nvPr>
            <p:extLst>
              <p:ext uri="{D42A27DB-BD31-4B8C-83A1-F6EECF244321}">
                <p14:modId xmlns:p14="http://schemas.microsoft.com/office/powerpoint/2010/main" val="2868206943"/>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6</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156</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5226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83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114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4,2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13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64125" y="2820943"/>
            <a:ext cx="4679950" cy="461661"/>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a:solidFill>
                  <a:schemeClr val="tx1"/>
                </a:solidFill>
                <a:latin typeface="Times New Roman" panose="02020603050405020304" pitchFamily="18" charset="0"/>
                <a:cs typeface="Times New Roman" panose="02020603050405020304" pitchFamily="18" charset="0"/>
              </a:rPr>
              <a:t>сейілуіне </a:t>
            </a:r>
            <a:r>
              <a:rPr lang="kk-KZ" altLang="en-US" sz="120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a:latin typeface="Times New Roman"/>
                <a:ea typeface="Times New Roman"/>
                <a:cs typeface="Times New Roman"/>
                <a:sym typeface="Times New Roman"/>
              </a:rPr>
              <a:t> А</a:t>
            </a:r>
            <a:r>
              <a:rPr sz="1200">
                <a:latin typeface="Times New Roman"/>
                <a:ea typeface="Times New Roman"/>
                <a:cs typeface="Times New Roman"/>
                <a:sym typeface="Times New Roman"/>
              </a:rPr>
              <a:t>. </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Алданбергенова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49</TotalTime>
  <Words>644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57</cp:revision>
  <dcterms:modified xsi:type="dcterms:W3CDTF">2025-07-13T08:29:38Z</dcterms:modified>
</cp:coreProperties>
</file>