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6" d="100"/>
          <a:sy n="76" d="100"/>
        </p:scale>
        <p:origin x="62" y="28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36212969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1132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194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13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185617"/>
            <a:ext cx="4390332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14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дождь, гроза. Ветер западный 9-14, днем порывы 15-20 м/с. Температура воздуха ночью 13-15, днем 23-25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15 июля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14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дождь, гроза. Ветер западный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14-16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3833758"/>
              </p:ext>
            </p:extLst>
          </p:nvPr>
        </p:nvGraphicFramePr>
        <p:xfrm>
          <a:off x="5134650" y="3763600"/>
          <a:ext cx="4528802" cy="23532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июля, ночью 15 июля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45995</TotalTime>
  <Words>667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6805</cp:revision>
  <cp:lastPrinted>2021-11-30T05:55:24Z</cp:lastPrinted>
  <dcterms:created xsi:type="dcterms:W3CDTF">2018-03-27T06:03:00Z</dcterms:created>
  <dcterms:modified xsi:type="dcterms:W3CDTF">2025-07-13T05:56:03Z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