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5" d="100"/>
          <a:sy n="85" d="100"/>
        </p:scale>
        <p:origin x="42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936032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июля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небольшой дождь,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северо-западный, северный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7-12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12-14,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22-24 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15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июля 2025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июля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495583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Н. 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28257</TotalTime>
  <Words>590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4894</cp:revision>
  <cp:lastPrinted>2021-07-01T03:56:27Z</cp:lastPrinted>
  <dcterms:created xsi:type="dcterms:W3CDTF">2018-03-27T06:03:00Z</dcterms:created>
  <dcterms:modified xsi:type="dcterms:W3CDTF">2025-07-13T06:49:18Z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