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23407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15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54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57488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6257" y="210599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0536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49909</TotalTime>
  <Words>582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6030</cp:revision>
  <cp:lastPrinted>2021-02-03T11:37:00Z</cp:lastPrinted>
  <dcterms:created xsi:type="dcterms:W3CDTF">2018-03-27T06:03:00Z</dcterms:created>
  <dcterms:modified xsi:type="dcterms:W3CDTF">2025-07-13T08:04:57Z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