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32481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6-11 м/с. Температура воздуха ночью 20-22, днем 32-34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7-12, днем порывы 15-17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487728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5034</TotalTime>
  <Words>559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778</cp:revision>
  <cp:lastPrinted>2021-07-01T03:56:27Z</cp:lastPrinted>
  <dcterms:created xsi:type="dcterms:W3CDTF">2024-09-22T07:48:17Z</dcterms:created>
  <dcterms:modified xsi:type="dcterms:W3CDTF">2025-07-13T06:42:31Z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