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25" d="100"/>
          <a:sy n="125" d="100"/>
        </p:scale>
        <p:origin x="-3821" y="-191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№194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июля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13 июля 2025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7094597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404664"/>
            <a:ext cx="475980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14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июля 2025 г.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13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июля по 20 ч. 14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июля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indent="180975" algn="just">
              <a:tabLst>
                <a:tab pos="180975" algn="l"/>
              </a:tabLst>
            </a:pP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Облачно, дождь, гроза, днем град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северо-западный 9-14, днем порывы 15-20 м/с. Температура воздуха ночью 12-14, днем 20-22 тепла.</a:t>
            </a:r>
          </a:p>
          <a:p>
            <a:pPr indent="180975" algn="just">
              <a:tabLst>
                <a:tab pos="180975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на 15 июля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14 июля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15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июля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indent="180975" algn="just">
              <a:tabLst>
                <a:tab pos="182563" algn="l"/>
              </a:tabLst>
            </a:pP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Ветер западный 9-14 м/с. Температура воздуха </a:t>
            </a:r>
            <a:r>
              <a:rPr lang="kk-KZ" sz="1100">
                <a:latin typeface="Times New Roman" pitchFamily="18" charset="0"/>
                <a:cs typeface="Times New Roman" pitchFamily="18" charset="0"/>
              </a:rPr>
              <a:t>11-13 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2132856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 июля, ночью 15 июля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А.Айтурова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19008</TotalTime>
  <Words>639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Александр Новиков</cp:lastModifiedBy>
  <cp:revision>6919</cp:revision>
  <cp:lastPrinted>2021-07-01T03:56:27Z</cp:lastPrinted>
  <dcterms:created xsi:type="dcterms:W3CDTF">2018-03-27T06:03:00Z</dcterms:created>
  <dcterms:modified xsi:type="dcterms:W3CDTF">2025-07-13T07:04:13Z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