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787625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2-7 м/с. Температура воздуха ночью 11-13, днем 24-26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гроза. Ветер северо-восточный 9-14, порывы 15-20 м/с. Температура воздуха ночью 12-14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13032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24983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4839</cp:revision>
  <cp:lastPrinted>2021-07-01T03:56:27Z</cp:lastPrinted>
  <dcterms:created xsi:type="dcterms:W3CDTF">2018-03-27T06:03:00Z</dcterms:created>
  <dcterms:modified xsi:type="dcterms:W3CDTF">2025-07-13T06:59:42Z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