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10436417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7064389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8-13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22-24,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37-39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14257</TotalTime>
  <Words>623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3653</cp:revision>
  <cp:lastPrinted>2021-07-01T03:56:27Z</cp:lastPrinted>
  <dcterms:created xsi:type="dcterms:W3CDTF">2018-03-27T06:03:00Z</dcterms:created>
  <dcterms:modified xsi:type="dcterms:W3CDTF">2025-07-13T07:01:47Z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