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01322530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8582586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13 </a:t>
            </a:r>
            <a:r>
              <a:rPr lang="kk-KZ" altLang="ru-RU" sz="1150" b="1" dirty="0" smtClean="0">
                <a:latin typeface="Times New Roman" pitchFamily="18" charset="0"/>
                <a:cs typeface="Times New Roman" pitchFamily="18" charset="0"/>
              </a:rPr>
              <a:t>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12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13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бұлтты, күндіз аздаған жаңбыр, найзағай. </a:t>
            </a:r>
            <a:r>
              <a:rPr lang="kk-KZ" sz="1200" kern="1400" dirty="0">
                <a:latin typeface="Times New Roman"/>
                <a:ea typeface="Times New Roman"/>
              </a:rPr>
              <a:t>Ш</a:t>
            </a:r>
            <a:r>
              <a:rPr lang="kk-KZ" sz="1200" kern="1400" dirty="0" smtClean="0">
                <a:latin typeface="Times New Roman"/>
                <a:ea typeface="Times New Roman"/>
              </a:rPr>
              <a:t>ығыстан солтүстік-батысқа ауысып жел </a:t>
            </a:r>
            <a:r>
              <a:rPr lang="kk-KZ" sz="1200" kern="1400" dirty="0">
                <a:latin typeface="Times New Roman"/>
                <a:ea typeface="Times New Roman"/>
              </a:rPr>
              <a:t>соғады, күші </a:t>
            </a:r>
            <a:r>
              <a:rPr lang="kk-KZ" sz="1200" kern="1400" dirty="0" smtClean="0">
                <a:latin typeface="Times New Roman"/>
                <a:ea typeface="Times New Roman"/>
              </a:rPr>
              <a:t>түнде </a:t>
            </a:r>
            <a:r>
              <a:rPr lang="kk-KZ" sz="1200" kern="1400" dirty="0" smtClean="0">
                <a:latin typeface="Times New Roman"/>
                <a:ea typeface="Times New Roman"/>
              </a:rPr>
              <a:t>0-5</a:t>
            </a:r>
            <a:r>
              <a:rPr lang="kk-KZ" sz="1200" kern="1400" dirty="0" smtClean="0">
                <a:latin typeface="Times New Roman"/>
                <a:ea typeface="Times New Roman"/>
              </a:rPr>
              <a:t>, </a:t>
            </a:r>
            <a:r>
              <a:rPr lang="kk-KZ" sz="1200" kern="1400" dirty="0" smtClean="0">
                <a:latin typeface="Times New Roman"/>
                <a:ea typeface="Times New Roman"/>
              </a:rPr>
              <a:t>күндіз </a:t>
            </a:r>
            <a:r>
              <a:rPr lang="kk-KZ" sz="1200" kern="1400" dirty="0" smtClean="0">
                <a:latin typeface="Times New Roman"/>
                <a:ea typeface="Times New Roman"/>
              </a:rPr>
              <a:t>7-12</a:t>
            </a:r>
            <a:r>
              <a:rPr lang="kk-KZ" sz="1200" kern="1400" dirty="0" smtClean="0">
                <a:latin typeface="Times New Roman"/>
                <a:ea typeface="Times New Roman"/>
              </a:rPr>
              <a:t>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25-27 </a:t>
            </a:r>
            <a:r>
              <a:rPr lang="kk-KZ" sz="1200" kern="1400" dirty="0" smtClean="0">
                <a:latin typeface="Times New Roman"/>
                <a:ea typeface="Times New Roman"/>
              </a:rPr>
              <a:t>жылы, </a:t>
            </a:r>
            <a:r>
              <a:rPr lang="kk-KZ" sz="1200" kern="1400" dirty="0">
                <a:latin typeface="Times New Roman"/>
                <a:ea typeface="Times New Roman"/>
              </a:rPr>
              <a:t>күндіз </a:t>
            </a:r>
            <a:r>
              <a:rPr lang="kk-KZ" sz="1200" kern="1400" dirty="0" smtClean="0">
                <a:latin typeface="Times New Roman"/>
                <a:ea typeface="Times New Roman"/>
              </a:rPr>
              <a:t>қатты ыстық 37-39 градус</a:t>
            </a:r>
            <a:r>
              <a:rPr lang="kk-KZ" sz="1200" kern="1400" dirty="0" smtClean="0">
                <a:latin typeface="Times New Roman"/>
                <a:ea typeface="Times New Roman"/>
              </a:rPr>
              <a:t>.</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13</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14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09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Ашық, жауын-шашынсыз</a:t>
            </a:r>
            <a:r>
              <a:rPr lang="kk-KZ" sz="1200" kern="1400" dirty="0" smtClean="0">
                <a:latin typeface="Times New Roman"/>
                <a:ea typeface="Times New Roman"/>
              </a:rPr>
              <a:t>. Оңтүстік-шығыстан, шығыстан жел соғады, күші </a:t>
            </a:r>
            <a:r>
              <a:rPr lang="kk-KZ" sz="1200" kern="1400" dirty="0" smtClean="0">
                <a:latin typeface="Times New Roman"/>
                <a:ea typeface="Times New Roman"/>
              </a:rPr>
              <a:t>1-6</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24-26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түнде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28655</TotalTime>
  <Words>585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4737</cp:revision>
  <cp:lastPrinted>2023-02-06T06:57:51Z</cp:lastPrinted>
  <dcterms:created xsi:type="dcterms:W3CDTF">2018-03-27T06:03:00Z</dcterms:created>
  <dcterms:modified xsi:type="dcterms:W3CDTF">2025-07-12T06:57:11Z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