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2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551608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24670"/>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кей уақыттарда </a:t>
            </a:r>
            <a:r>
              <a:rPr lang="kk-KZ" sz="1200" dirty="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Оңтүстік-шығыстан соғатын жел солтүстік-батысқа, солтүстікке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екпіні 15 </a:t>
            </a:r>
            <a:r>
              <a:rPr lang="kk-KZ" sz="1200" dirty="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 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4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24767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12229511"/>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a:t>
            </a:r>
            <a:r>
              <a:rPr lang="ru-RU"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21149</TotalTime>
  <Words>650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3627</cp:revision>
  <cp:lastPrinted>2021-07-01T03:56:27Z</cp:lastPrinted>
  <dcterms:created xsi:type="dcterms:W3CDTF">2018-03-27T06:03:00Z</dcterms:created>
  <dcterms:modified xsi:type="dcterms:W3CDTF">2025-07-12T07:26:20Z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