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6919034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192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12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468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13</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12</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13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күндіз </a:t>
            </a:r>
            <a:r>
              <a:rPr lang="kk-KZ" sz="1200" kern="0" dirty="0">
                <a:solidFill>
                  <a:prstClr val="black"/>
                </a:solidFill>
                <a:latin typeface="Times New Roman" pitchFamily="18" charset="0"/>
                <a:ea typeface="Calibri"/>
                <a:cs typeface="Times New Roman" pitchFamily="18" charset="0"/>
                <a:sym typeface="Calibri"/>
              </a:rPr>
              <a:t>жаңбыр, найзағай</a:t>
            </a:r>
            <a:r>
              <a:rPr lang="kk-KZ" sz="1200" dirty="0">
                <a:solidFill>
                  <a:prstClr val="black"/>
                </a:solidFill>
                <a:latin typeface="Times New Roman" pitchFamily="18" charset="0"/>
                <a:ea typeface="Calibri"/>
                <a:cs typeface="Times New Roman" pitchFamily="18" charset="0"/>
              </a:rPr>
              <a:t>. Солтүстік-батыстан жел соғады, күші түнде 3-8, күндіз 9-14 м/с. Ауа температурасы түнде 11-13, күндіз 21-23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14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12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13</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кей уақытта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түстік-батыстан, 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10-12 градус жылы.</a:t>
            </a:r>
          </a:p>
        </p:txBody>
      </p:sp>
      <p:graphicFrame>
        <p:nvGraphicFramePr>
          <p:cNvPr id="27" name="Table"/>
          <p:cNvGraphicFramePr/>
          <p:nvPr>
            <p:extLst>
              <p:ext uri="{D42A27DB-BD31-4B8C-83A1-F6EECF244321}">
                <p14:modId xmlns:p14="http://schemas.microsoft.com/office/powerpoint/2010/main" val="414060992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a:t>
                      </a: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1381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12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820943"/>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жинаулына</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48</TotalTime>
  <Words>657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52</cp:revision>
  <dcterms:modified xsi:type="dcterms:W3CDTF">2025-07-12T07:52:34Z</dcterms:modified>
</cp:coreProperties>
</file>