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9324" y="8804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65907073"/>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193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12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шілде</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13 </a:t>
            </a:r>
            <a:r>
              <a:rPr lang="kk-KZ" sz="1200" b="1" dirty="0" smtClean="0">
                <a:latin typeface="Times New Roman" panose="02020603050405020304" pitchFamily="18" charset="0"/>
                <a:cs typeface="Times New Roman" panose="02020603050405020304" pitchFamily="18" charset="0"/>
              </a:rPr>
              <a:t>шілдеге </a:t>
            </a:r>
            <a:r>
              <a:rPr lang="kk-KZ" altLang="ru-RU" sz="1200" b="1" dirty="0" smtClean="0">
                <a:latin typeface="Times New Roman" pitchFamily="18" charset="0"/>
                <a:cs typeface="Times New Roman" pitchFamily="18" charset="0"/>
              </a:rPr>
              <a:t>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ж.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шілде</a:t>
            </a:r>
            <a:r>
              <a:rPr lang="kk-KZ"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latin typeface="Times New Roman" panose="02020603050405020304" pitchFamily="18" charset="0"/>
                <a:cs typeface="Times New Roman" panose="02020603050405020304" pitchFamily="18" charset="0"/>
              </a:rPr>
              <a:t>13 </a:t>
            </a:r>
            <a:r>
              <a:rPr lang="kk-KZ" altLang="ru-RU" sz="1200" b="1" dirty="0" smtClean="0">
                <a:latin typeface="Times New Roman" panose="02020603050405020304" pitchFamily="18" charset="0"/>
                <a:cs typeface="Times New Roman" panose="02020603050405020304" pitchFamily="18" charset="0"/>
              </a:rPr>
              <a:t>шілде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Аздаған </a:t>
            </a:r>
            <a:r>
              <a:rPr lang="kk-KZ" sz="1200" dirty="0" smtClean="0">
                <a:latin typeface="Times New Roman" panose="02020603050405020304" pitchFamily="18" charset="0"/>
                <a:cs typeface="Times New Roman" panose="02020603050405020304" pitchFamily="18" charset="0"/>
              </a:rPr>
              <a:t>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Солтүстіктен </a:t>
            </a:r>
            <a:r>
              <a:rPr lang="kk-KZ" sz="1200" kern="1400" dirty="0" smtClean="0">
                <a:solidFill>
                  <a:srgbClr val="000000"/>
                </a:solidFill>
                <a:latin typeface="Times New Roman" panose="02020603050405020304" pitchFamily="18" charset="0"/>
              </a:rPr>
              <a:t>жел </a:t>
            </a:r>
            <a:r>
              <a:rPr lang="kk-KZ" sz="1200" kern="1400" dirty="0" smtClean="0">
                <a:solidFill>
                  <a:srgbClr val="000000"/>
                </a:solidFill>
                <a:latin typeface="Times New Roman" panose="02020603050405020304" pitchFamily="18" charset="0"/>
              </a:rPr>
              <a:t>соғады, </a:t>
            </a:r>
            <a:r>
              <a:rPr lang="kk-KZ" sz="1200" dirty="0" smtClean="0">
                <a:latin typeface="Times New Roman" panose="02020603050405020304" pitchFamily="18" charset="0"/>
                <a:cs typeface="Times New Roman" panose="02020603050405020304" pitchFamily="18" charset="0"/>
              </a:rPr>
              <a:t>күші 7-12 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17-19 </a:t>
            </a:r>
            <a:r>
              <a:rPr lang="kk-KZ" sz="1200" dirty="0" smtClean="0">
                <a:latin typeface="Times New Roman" panose="02020603050405020304" pitchFamily="18" charset="0"/>
                <a:cs typeface="Times New Roman" panose="02020603050405020304" pitchFamily="18" charset="0"/>
              </a:rPr>
              <a:t>градус жылы, күндіз </a:t>
            </a:r>
            <a:r>
              <a:rPr lang="kk-KZ" sz="1200" dirty="0" smtClean="0">
                <a:latin typeface="Times New Roman" panose="02020603050405020304" pitchFamily="18" charset="0"/>
                <a:cs typeface="Times New Roman" panose="02020603050405020304" pitchFamily="18" charset="0"/>
              </a:rPr>
              <a:t>31-33 </a:t>
            </a:r>
            <a:r>
              <a:rPr lang="kk-KZ" sz="1200" dirty="0" smtClean="0">
                <a:latin typeface="Times New Roman" panose="02020603050405020304" pitchFamily="18" charset="0"/>
                <a:cs typeface="Times New Roman" panose="02020603050405020304" pitchFamily="18" charset="0"/>
              </a:rPr>
              <a:t>градус </a:t>
            </a:r>
            <a:r>
              <a:rPr lang="kk-KZ" sz="1200" dirty="0" smtClean="0">
                <a:latin typeface="Times New Roman" panose="02020603050405020304" pitchFamily="18" charset="0"/>
                <a:cs typeface="Times New Roman" panose="02020603050405020304" pitchFamily="18" charset="0"/>
              </a:rPr>
              <a:t>жылы болады</a:t>
            </a:r>
            <a:r>
              <a:rPr lang="kk-KZ" sz="1200" dirty="0">
                <a:latin typeface="Times New Roman" panose="02020603050405020304" pitchFamily="18" charset="0"/>
                <a:cs typeface="Times New Roman" panose="02020603050405020304" pitchFamily="18" charset="0"/>
              </a:rPr>
              <a:t>.</a:t>
            </a:r>
          </a:p>
          <a:p>
            <a:pPr algn="ctr"/>
            <a:r>
              <a:rPr lang="kk-KZ"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14 </a:t>
            </a:r>
            <a:r>
              <a:rPr lang="kk-KZ" sz="1200" b="1" dirty="0" smtClean="0">
                <a:latin typeface="Times New Roman" panose="02020603050405020304" pitchFamily="18" charset="0"/>
                <a:cs typeface="Times New Roman" panose="02020603050405020304" pitchFamily="18" charset="0"/>
              </a:rPr>
              <a:t>шілдеге</a:t>
            </a:r>
            <a:endParaRPr lang="kk-KZ" altLang="ru-RU"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kk-KZ" sz="1200" b="1" dirty="0" smtClean="0">
                <a:latin typeface="Times New Roman" panose="02020603050405020304" pitchFamily="18" charset="0"/>
                <a:cs typeface="Times New Roman" panose="02020603050405020304" pitchFamily="18" charset="0"/>
              </a:rPr>
              <a:t>13 </a:t>
            </a:r>
            <a:r>
              <a:rPr lang="kk-KZ" sz="1200" b="1" dirty="0" smtClean="0">
                <a:latin typeface="Times New Roman" panose="02020603050405020304" pitchFamily="18" charset="0"/>
                <a:cs typeface="Times New Roman" panose="02020603050405020304"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14 </a:t>
            </a:r>
            <a:r>
              <a:rPr lang="kk-KZ" sz="1200" b="1" dirty="0" smtClean="0">
                <a:solidFill>
                  <a:srgbClr val="000000"/>
                </a:solidFill>
                <a:latin typeface="Times New Roman" pitchFamily="18" charset="0"/>
                <a:cs typeface="Times New Roman"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Ашық. </a:t>
            </a:r>
            <a:r>
              <a:rPr lang="kk-KZ" sz="1200" kern="1400" dirty="0" smtClean="0">
                <a:solidFill>
                  <a:srgbClr val="000000"/>
                </a:solidFill>
                <a:latin typeface="Times New Roman" panose="02020603050405020304" pitchFamily="18" charset="0"/>
              </a:rPr>
              <a:t>Солтүстіктен жел соғады, </a:t>
            </a:r>
            <a:r>
              <a:rPr lang="kk-KZ" sz="1200" dirty="0" smtClean="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2-7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17-19 градус жылы </a:t>
            </a:r>
            <a:r>
              <a:rPr lang="kk-KZ" sz="1200" dirty="0">
                <a:latin typeface="Times New Roman" panose="02020603050405020304" pitchFamily="18" charset="0"/>
                <a:cs typeface="Times New Roman" panose="02020603050405020304" pitchFamily="18" charset="0"/>
              </a:rPr>
              <a:t>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35714255"/>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904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0.181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103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0.516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0.041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3,113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 </a:t>
            </a:r>
            <a:r>
              <a:rPr lang="kk-KZ" altLang="ru-RU" sz="1200" b="1" dirty="0" smtClean="0">
                <a:latin typeface="Times New Roman" panose="02020603050405020304" pitchFamily="18" charset="0"/>
                <a:cs typeface="Times New Roman" panose="02020603050405020304" pitchFamily="18" charset="0"/>
              </a:rPr>
              <a:t>шілдедегі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304148"/>
            <a:ext cx="4714908"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13 </a:t>
            </a:r>
            <a:r>
              <a:rPr lang="kk-KZ" sz="1150" dirty="0" smtClean="0">
                <a:solidFill>
                  <a:schemeClr val="tx1"/>
                </a:solidFill>
                <a:latin typeface="Times New Roman" panose="02020603050405020304" pitchFamily="18" charset="0"/>
                <a:cs typeface="Times New Roman" panose="02020603050405020304" pitchFamily="18" charset="0"/>
              </a:rPr>
              <a:t>шілдеде, </a:t>
            </a:r>
            <a:r>
              <a:rPr lang="kk-KZ" sz="1150" dirty="0" smtClean="0">
                <a:solidFill>
                  <a:schemeClr val="tx1"/>
                </a:solidFill>
                <a:latin typeface="Times New Roman" panose="02020603050405020304" pitchFamily="18" charset="0"/>
                <a:cs typeface="Times New Roman" panose="02020603050405020304" pitchFamily="18" charset="0"/>
              </a:rPr>
              <a:t>14 </a:t>
            </a:r>
            <a:r>
              <a:rPr lang="kk-KZ" sz="1150" dirty="0" smtClean="0">
                <a:solidFill>
                  <a:schemeClr val="tx1"/>
                </a:solidFill>
                <a:latin typeface="Times New Roman" panose="02020603050405020304" pitchFamily="18" charset="0"/>
                <a:cs typeface="Times New Roman" panose="02020603050405020304" pitchFamily="18" charset="0"/>
              </a:rPr>
              <a:t>шілдеде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жоғары</a:t>
            </a:r>
            <a:r>
              <a:rPr lang="ru-RU" altLang="en-US" sz="1200" dirty="0" smtClean="0">
                <a:solidFill>
                  <a:srgbClr val="000000"/>
                </a:solidFill>
                <a:latin typeface="Times New Roman" panose="02020603050405020304" pitchFamily="18" charset="0"/>
              </a:rPr>
              <a:t>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011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Әбдіғали Т.М.</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30631</TotalTime>
  <Words>514</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5805</cp:revision>
  <cp:lastPrinted>2021-07-01T07:38:07Z</cp:lastPrinted>
  <dcterms:created xsi:type="dcterms:W3CDTF">2018-03-27T06:03:00Z</dcterms:created>
  <dcterms:modified xsi:type="dcterms:W3CDTF">2025-07-12T08:13:35Z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