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2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612188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жаңбыр, найзағай.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солтүстік-батысқа, солтүстікке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21-23°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ctr">
              <a:spcBef>
                <a:spcPts val="0"/>
              </a:spcBef>
              <a:defRPr/>
            </a:pP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7826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4433" y="32748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1879279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a:t>
            </a:r>
            <a:r>
              <a:rPr lang="ru-RU"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18498</TotalTime>
  <Words>573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3315</cp:revision>
  <cp:lastPrinted>2021-07-01T03:56:27Z</cp:lastPrinted>
  <dcterms:created xsi:type="dcterms:W3CDTF">2018-03-27T06:03:00Z</dcterms:created>
  <dcterms:modified xsi:type="dcterms:W3CDTF">2025-07-12T07:31:50Z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